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4.xml" ContentType="application/vnd.openxmlformats-officedocument.presentationml.notesSlide+xml"/>
  <Override PartName="/ppt/tags/tag51.xml" ContentType="application/vnd.openxmlformats-officedocument.presentationml.tags+xml"/>
  <Override PartName="/ppt/notesSlides/notesSlide5.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6.xml" ContentType="application/vnd.openxmlformats-officedocument.presentationml.notesSlide+xml"/>
  <Override PartName="/ppt/tags/tag54.xml" ContentType="application/vnd.openxmlformats-officedocument.presentationml.tags+xml"/>
  <Override PartName="/ppt/notesSlides/notesSlide7.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8.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9.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10.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8"/>
  </p:notesMasterIdLst>
  <p:handoutMasterIdLst>
    <p:handoutMasterId r:id="rId29"/>
  </p:handoutMasterIdLst>
  <p:sldIdLst>
    <p:sldId id="504" r:id="rId2"/>
    <p:sldId id="578" r:id="rId3"/>
    <p:sldId id="574" r:id="rId4"/>
    <p:sldId id="532" r:id="rId5"/>
    <p:sldId id="556" r:id="rId6"/>
    <p:sldId id="582" r:id="rId7"/>
    <p:sldId id="544" r:id="rId8"/>
    <p:sldId id="541" r:id="rId9"/>
    <p:sldId id="542" r:id="rId10"/>
    <p:sldId id="562" r:id="rId11"/>
    <p:sldId id="558" r:id="rId12"/>
    <p:sldId id="579" r:id="rId13"/>
    <p:sldId id="586" r:id="rId14"/>
    <p:sldId id="587" r:id="rId15"/>
    <p:sldId id="570" r:id="rId16"/>
    <p:sldId id="534" r:id="rId17"/>
    <p:sldId id="535" r:id="rId18"/>
    <p:sldId id="557" r:id="rId19"/>
    <p:sldId id="564" r:id="rId20"/>
    <p:sldId id="563" r:id="rId21"/>
    <p:sldId id="571" r:id="rId22"/>
    <p:sldId id="573" r:id="rId23"/>
    <p:sldId id="572" r:id="rId24"/>
    <p:sldId id="553" r:id="rId25"/>
    <p:sldId id="580" r:id="rId26"/>
    <p:sldId id="585" r:id="rId27"/>
  </p:sldIdLst>
  <p:sldSz cx="9144000" cy="6858000" type="screen4x3"/>
  <p:notesSz cx="6805613" cy="9944100"/>
  <p:custDataLst>
    <p:tags r:id="rId30"/>
  </p:custDataLst>
  <p:defaultTextStyle>
    <a:defPPr>
      <a:defRPr lang="en-US"/>
    </a:defPPr>
    <a:lvl1pPr marL="0" algn="l" defTabSz="914206" rtl="0" eaLnBrk="1" latinLnBrk="0" hangingPunct="1">
      <a:defRPr sz="1800" kern="1200">
        <a:solidFill>
          <a:schemeClr val="tx1"/>
        </a:solidFill>
        <a:latin typeface="+mn-lt"/>
        <a:ea typeface="+mn-ea"/>
        <a:cs typeface="+mn-cs"/>
      </a:defRPr>
    </a:lvl1pPr>
    <a:lvl2pPr marL="457104" algn="l" defTabSz="914206" rtl="0" eaLnBrk="1" latinLnBrk="0" hangingPunct="1">
      <a:defRPr sz="1800" kern="1200">
        <a:solidFill>
          <a:schemeClr val="tx1"/>
        </a:solidFill>
        <a:latin typeface="+mn-lt"/>
        <a:ea typeface="+mn-ea"/>
        <a:cs typeface="+mn-cs"/>
      </a:defRPr>
    </a:lvl2pPr>
    <a:lvl3pPr marL="914206" algn="l" defTabSz="914206" rtl="0" eaLnBrk="1" latinLnBrk="0" hangingPunct="1">
      <a:defRPr sz="1800" kern="1200">
        <a:solidFill>
          <a:schemeClr val="tx1"/>
        </a:solidFill>
        <a:latin typeface="+mn-lt"/>
        <a:ea typeface="+mn-ea"/>
        <a:cs typeface="+mn-cs"/>
      </a:defRPr>
    </a:lvl3pPr>
    <a:lvl4pPr marL="1371310" algn="l" defTabSz="914206" rtl="0" eaLnBrk="1" latinLnBrk="0" hangingPunct="1">
      <a:defRPr sz="1800" kern="1200">
        <a:solidFill>
          <a:schemeClr val="tx1"/>
        </a:solidFill>
        <a:latin typeface="+mn-lt"/>
        <a:ea typeface="+mn-ea"/>
        <a:cs typeface="+mn-cs"/>
      </a:defRPr>
    </a:lvl4pPr>
    <a:lvl5pPr marL="1828412" algn="l" defTabSz="914206" rtl="0" eaLnBrk="1" latinLnBrk="0" hangingPunct="1">
      <a:defRPr sz="1800" kern="1200">
        <a:solidFill>
          <a:schemeClr val="tx1"/>
        </a:solidFill>
        <a:latin typeface="+mn-lt"/>
        <a:ea typeface="+mn-ea"/>
        <a:cs typeface="+mn-cs"/>
      </a:defRPr>
    </a:lvl5pPr>
    <a:lvl6pPr marL="2285516" algn="l" defTabSz="914206" rtl="0" eaLnBrk="1" latinLnBrk="0" hangingPunct="1">
      <a:defRPr sz="1800" kern="1200">
        <a:solidFill>
          <a:schemeClr val="tx1"/>
        </a:solidFill>
        <a:latin typeface="+mn-lt"/>
        <a:ea typeface="+mn-ea"/>
        <a:cs typeface="+mn-cs"/>
      </a:defRPr>
    </a:lvl6pPr>
    <a:lvl7pPr marL="2742618" algn="l" defTabSz="914206" rtl="0" eaLnBrk="1" latinLnBrk="0" hangingPunct="1">
      <a:defRPr sz="1800" kern="1200">
        <a:solidFill>
          <a:schemeClr val="tx1"/>
        </a:solidFill>
        <a:latin typeface="+mn-lt"/>
        <a:ea typeface="+mn-ea"/>
        <a:cs typeface="+mn-cs"/>
      </a:defRPr>
    </a:lvl7pPr>
    <a:lvl8pPr marL="3199722" algn="l" defTabSz="914206" rtl="0" eaLnBrk="1" latinLnBrk="0" hangingPunct="1">
      <a:defRPr sz="1800" kern="1200">
        <a:solidFill>
          <a:schemeClr val="tx1"/>
        </a:solidFill>
        <a:latin typeface="+mn-lt"/>
        <a:ea typeface="+mn-ea"/>
        <a:cs typeface="+mn-cs"/>
      </a:defRPr>
    </a:lvl8pPr>
    <a:lvl9pPr marL="3656825" algn="l" defTabSz="91420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erge Ganivet" initials="SG" lastIdx="16" clrIdx="6">
    <p:extLst>
      <p:ext uri="{19B8F6BF-5375-455C-9EA6-DF929625EA0E}">
        <p15:presenceInfo xmlns:p15="http://schemas.microsoft.com/office/powerpoint/2012/main" userId="S-1-5-21-889838981-920820592-1903951286-698987" providerId="AD"/>
      </p:ext>
    </p:extLst>
  </p:cmAuthor>
  <p:cmAuthor id="1" name="Michelle Arnot" initials="MA" lastIdx="30" clrIdx="0">
    <p:extLst/>
  </p:cmAuthor>
  <p:cmAuthor id="2" name="Lea Hegg" initials="LH" lastIdx="44" clrIdx="1">
    <p:extLst/>
  </p:cmAuthor>
  <p:cmAuthor id="3" name="Solina Administrator" initials="SA" lastIdx="2" clrIdx="2"/>
  <p:cmAuthor id="4" name="Jayant Bararia" initials="JB" lastIdx="3" clrIdx="3">
    <p:extLst/>
  </p:cmAuthor>
  <p:cmAuthor id="5" name="Helene Moller" initials="HM" lastIdx="2" clrIdx="4">
    <p:extLst/>
  </p:cmAuthor>
  <p:cmAuthor id="6" name="Michelle Arnot-Kruger" initials="MA" lastIdx="29" clrIdx="5">
    <p:extLst>
      <p:ext uri="{19B8F6BF-5375-455C-9EA6-DF929625EA0E}">
        <p15:presenceInfo xmlns:p15="http://schemas.microsoft.com/office/powerpoint/2012/main" userId="S-1-5-21-889838981-920820592-1903951286-6906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E6"/>
    <a:srgbClr val="E6F559"/>
    <a:srgbClr val="8ADEAA"/>
    <a:srgbClr val="0091CF"/>
    <a:srgbClr val="C2DBEC"/>
    <a:srgbClr val="FFCC99"/>
    <a:srgbClr val="D30202"/>
    <a:srgbClr val="99C837"/>
    <a:srgbClr val="00589F"/>
    <a:srgbClr val="0631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75" autoAdjust="0"/>
    <p:restoredTop sz="95111" autoAdjust="0"/>
  </p:normalViewPr>
  <p:slideViewPr>
    <p:cSldViewPr snapToObjects="1">
      <p:cViewPr varScale="1">
        <p:scale>
          <a:sx n="116" d="100"/>
          <a:sy n="116" d="100"/>
        </p:scale>
        <p:origin x="1674" y="108"/>
      </p:cViewPr>
      <p:guideLst>
        <p:guide orient="horz" pos="2160"/>
        <p:guide pos="2881"/>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841" cy="498804"/>
          </a:xfrm>
          <a:prstGeom prst="rect">
            <a:avLst/>
          </a:prstGeom>
        </p:spPr>
        <p:txBody>
          <a:bodyPr vert="horz" lIns="91861" tIns="45930" rIns="91861" bIns="45930" rtlCol="0"/>
          <a:lstStyle>
            <a:lvl1pPr algn="l">
              <a:defRPr sz="1200"/>
            </a:lvl1pPr>
          </a:lstStyle>
          <a:p>
            <a:endParaRPr lang="en-US"/>
          </a:p>
        </p:txBody>
      </p:sp>
      <p:sp>
        <p:nvSpPr>
          <p:cNvPr id="3" name="Date Placeholder 2"/>
          <p:cNvSpPr>
            <a:spLocks noGrp="1"/>
          </p:cNvSpPr>
          <p:nvPr>
            <p:ph type="dt" sz="quarter" idx="1"/>
          </p:nvPr>
        </p:nvSpPr>
        <p:spPr>
          <a:xfrm>
            <a:off x="3854183" y="0"/>
            <a:ext cx="2949841" cy="498804"/>
          </a:xfrm>
          <a:prstGeom prst="rect">
            <a:avLst/>
          </a:prstGeom>
        </p:spPr>
        <p:txBody>
          <a:bodyPr vert="horz" lIns="91861" tIns="45930" rIns="91861" bIns="45930" rtlCol="0"/>
          <a:lstStyle>
            <a:lvl1pPr algn="r">
              <a:defRPr sz="1200"/>
            </a:lvl1pPr>
          </a:lstStyle>
          <a:p>
            <a:fld id="{E6AB5BD7-40B9-4774-9FE9-8F8F4FF87BC3}" type="datetimeFigureOut">
              <a:rPr lang="en-US" smtClean="0"/>
              <a:t>12/3/2018</a:t>
            </a:fld>
            <a:endParaRPr lang="en-US"/>
          </a:p>
        </p:txBody>
      </p:sp>
      <p:sp>
        <p:nvSpPr>
          <p:cNvPr id="4" name="Footer Placeholder 3"/>
          <p:cNvSpPr>
            <a:spLocks noGrp="1"/>
          </p:cNvSpPr>
          <p:nvPr>
            <p:ph type="ftr" sz="quarter" idx="2"/>
          </p:nvPr>
        </p:nvSpPr>
        <p:spPr>
          <a:xfrm>
            <a:off x="0" y="9445296"/>
            <a:ext cx="2949841" cy="498804"/>
          </a:xfrm>
          <a:prstGeom prst="rect">
            <a:avLst/>
          </a:prstGeom>
        </p:spPr>
        <p:txBody>
          <a:bodyPr vert="horz" lIns="91861" tIns="45930" rIns="91861" bIns="45930" rtlCol="0" anchor="b"/>
          <a:lstStyle>
            <a:lvl1pPr algn="l">
              <a:defRPr sz="1200"/>
            </a:lvl1pPr>
          </a:lstStyle>
          <a:p>
            <a:endParaRPr lang="en-US"/>
          </a:p>
        </p:txBody>
      </p:sp>
      <p:sp>
        <p:nvSpPr>
          <p:cNvPr id="5" name="Slide Number Placeholder 4"/>
          <p:cNvSpPr>
            <a:spLocks noGrp="1"/>
          </p:cNvSpPr>
          <p:nvPr>
            <p:ph type="sldNum" sz="quarter" idx="3"/>
          </p:nvPr>
        </p:nvSpPr>
        <p:spPr>
          <a:xfrm>
            <a:off x="3854183" y="9445296"/>
            <a:ext cx="2949841" cy="498804"/>
          </a:xfrm>
          <a:prstGeom prst="rect">
            <a:avLst/>
          </a:prstGeom>
        </p:spPr>
        <p:txBody>
          <a:bodyPr vert="horz" lIns="91861" tIns="45930" rIns="91861" bIns="45930" rtlCol="0" anchor="b"/>
          <a:lstStyle>
            <a:lvl1pPr algn="r">
              <a:defRPr sz="1200"/>
            </a:lvl1pPr>
          </a:lstStyle>
          <a:p>
            <a:fld id="{B9382FDC-2459-477D-BA42-8548D97EB8FC}" type="slidenum">
              <a:rPr lang="en-US" smtClean="0"/>
              <a:t>‹#›</a:t>
            </a:fld>
            <a:endParaRPr lang="en-US"/>
          </a:p>
        </p:txBody>
      </p:sp>
    </p:spTree>
    <p:extLst>
      <p:ext uri="{BB962C8B-B14F-4D97-AF65-F5344CB8AC3E}">
        <p14:creationId xmlns:p14="http://schemas.microsoft.com/office/powerpoint/2010/main" val="54555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6"/>
          </a:xfrm>
          <a:prstGeom prst="rect">
            <a:avLst/>
          </a:prstGeom>
        </p:spPr>
        <p:txBody>
          <a:bodyPr vert="horz" lIns="91861" tIns="45930" rIns="91861" bIns="45930" rtlCol="0"/>
          <a:lstStyle>
            <a:lvl1pPr algn="l">
              <a:defRPr sz="1200"/>
            </a:lvl1pPr>
          </a:lstStyle>
          <a:p>
            <a:endParaRPr lang="en-US"/>
          </a:p>
        </p:txBody>
      </p:sp>
      <p:sp>
        <p:nvSpPr>
          <p:cNvPr id="3" name="Date Placeholder 2"/>
          <p:cNvSpPr>
            <a:spLocks noGrp="1"/>
          </p:cNvSpPr>
          <p:nvPr>
            <p:ph type="dt" idx="1"/>
          </p:nvPr>
        </p:nvSpPr>
        <p:spPr>
          <a:xfrm>
            <a:off x="3854940" y="0"/>
            <a:ext cx="2949099" cy="497206"/>
          </a:xfrm>
          <a:prstGeom prst="rect">
            <a:avLst/>
          </a:prstGeom>
        </p:spPr>
        <p:txBody>
          <a:bodyPr vert="horz" lIns="91861" tIns="45930" rIns="91861" bIns="45930" rtlCol="0"/>
          <a:lstStyle>
            <a:lvl1pPr algn="r">
              <a:defRPr sz="1200"/>
            </a:lvl1pPr>
          </a:lstStyle>
          <a:p>
            <a:fld id="{97B26744-72EE-406B-9558-04EF2D0359E2}" type="datetimeFigureOut">
              <a:rPr lang="en-US" smtClean="0"/>
              <a:pPr/>
              <a:t>12/3/2018</a:t>
            </a:fld>
            <a:endParaRPr lang="en-US"/>
          </a:p>
        </p:txBody>
      </p:sp>
      <p:sp>
        <p:nvSpPr>
          <p:cNvPr id="4" name="Slide Image Placeholder 3"/>
          <p:cNvSpPr>
            <a:spLocks noGrp="1" noRot="1" noChangeAspect="1"/>
          </p:cNvSpPr>
          <p:nvPr>
            <p:ph type="sldImg" idx="2"/>
          </p:nvPr>
        </p:nvSpPr>
        <p:spPr>
          <a:xfrm>
            <a:off x="917575" y="746125"/>
            <a:ext cx="4970463" cy="3729038"/>
          </a:xfrm>
          <a:prstGeom prst="rect">
            <a:avLst/>
          </a:prstGeom>
          <a:noFill/>
          <a:ln w="12700">
            <a:solidFill>
              <a:prstClr val="black"/>
            </a:solidFill>
          </a:ln>
        </p:spPr>
        <p:txBody>
          <a:bodyPr vert="horz" lIns="91861" tIns="45930" rIns="91861" bIns="45930" rtlCol="0" anchor="ctr"/>
          <a:lstStyle/>
          <a:p>
            <a:endParaRPr lang="en-US"/>
          </a:p>
        </p:txBody>
      </p:sp>
      <p:sp>
        <p:nvSpPr>
          <p:cNvPr id="5" name="Notes Placeholder 4"/>
          <p:cNvSpPr>
            <a:spLocks noGrp="1"/>
          </p:cNvSpPr>
          <p:nvPr>
            <p:ph type="body" sz="quarter" idx="3"/>
          </p:nvPr>
        </p:nvSpPr>
        <p:spPr>
          <a:xfrm>
            <a:off x="680562" y="4723448"/>
            <a:ext cx="5444490" cy="4474846"/>
          </a:xfrm>
          <a:prstGeom prst="rect">
            <a:avLst/>
          </a:prstGeom>
        </p:spPr>
        <p:txBody>
          <a:bodyPr vert="horz" lIns="91861" tIns="45930" rIns="91861" bIns="4593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5170"/>
            <a:ext cx="2949099" cy="497206"/>
          </a:xfrm>
          <a:prstGeom prst="rect">
            <a:avLst/>
          </a:prstGeom>
        </p:spPr>
        <p:txBody>
          <a:bodyPr vert="horz" lIns="91861" tIns="45930" rIns="91861" bIns="45930" rtlCol="0" anchor="b"/>
          <a:lstStyle>
            <a:lvl1pPr algn="l">
              <a:defRPr sz="1200"/>
            </a:lvl1pPr>
          </a:lstStyle>
          <a:p>
            <a:endParaRPr lang="en-US"/>
          </a:p>
        </p:txBody>
      </p:sp>
      <p:sp>
        <p:nvSpPr>
          <p:cNvPr id="7" name="Slide Number Placeholder 6"/>
          <p:cNvSpPr>
            <a:spLocks noGrp="1"/>
          </p:cNvSpPr>
          <p:nvPr>
            <p:ph type="sldNum" sz="quarter" idx="5"/>
          </p:nvPr>
        </p:nvSpPr>
        <p:spPr>
          <a:xfrm>
            <a:off x="3854940" y="9445170"/>
            <a:ext cx="2949099" cy="497206"/>
          </a:xfrm>
          <a:prstGeom prst="rect">
            <a:avLst/>
          </a:prstGeom>
        </p:spPr>
        <p:txBody>
          <a:bodyPr vert="horz" lIns="91861" tIns="45930" rIns="91861" bIns="45930" rtlCol="0" anchor="b"/>
          <a:lstStyle>
            <a:lvl1pPr algn="r">
              <a:defRPr sz="1200"/>
            </a:lvl1pPr>
          </a:lstStyle>
          <a:p>
            <a:fld id="{9AF29FE9-1ACD-447A-9767-3B2F7FB42ADC}" type="slidenum">
              <a:rPr lang="en-US" smtClean="0"/>
              <a:pPr/>
              <a:t>‹#›</a:t>
            </a:fld>
            <a:endParaRPr lang="en-US"/>
          </a:p>
        </p:txBody>
      </p:sp>
    </p:spTree>
    <p:extLst>
      <p:ext uri="{BB962C8B-B14F-4D97-AF65-F5344CB8AC3E}">
        <p14:creationId xmlns:p14="http://schemas.microsoft.com/office/powerpoint/2010/main" val="451927331"/>
      </p:ext>
    </p:extLst>
  </p:cSld>
  <p:clrMap bg1="lt1" tx1="dk1" bg2="lt2" tx2="dk2" accent1="accent1" accent2="accent2" accent3="accent3" accent4="accent4" accent5="accent5" accent6="accent6" hlink="hlink" folHlink="folHlink"/>
  <p:notesStyle>
    <a:lvl1pPr marL="0" algn="l" defTabSz="914206" rtl="0" eaLnBrk="1" latinLnBrk="0" hangingPunct="1">
      <a:defRPr sz="1200" kern="1200">
        <a:solidFill>
          <a:schemeClr val="tx1"/>
        </a:solidFill>
        <a:latin typeface="+mn-lt"/>
        <a:ea typeface="+mn-ea"/>
        <a:cs typeface="+mn-cs"/>
      </a:defRPr>
    </a:lvl1pPr>
    <a:lvl2pPr marL="457104" algn="l" defTabSz="914206" rtl="0" eaLnBrk="1" latinLnBrk="0" hangingPunct="1">
      <a:defRPr sz="1200" kern="1200">
        <a:solidFill>
          <a:schemeClr val="tx1"/>
        </a:solidFill>
        <a:latin typeface="+mn-lt"/>
        <a:ea typeface="+mn-ea"/>
        <a:cs typeface="+mn-cs"/>
      </a:defRPr>
    </a:lvl2pPr>
    <a:lvl3pPr marL="914206" algn="l" defTabSz="914206" rtl="0" eaLnBrk="1" latinLnBrk="0" hangingPunct="1">
      <a:defRPr sz="1200" kern="1200">
        <a:solidFill>
          <a:schemeClr val="tx1"/>
        </a:solidFill>
        <a:latin typeface="+mn-lt"/>
        <a:ea typeface="+mn-ea"/>
        <a:cs typeface="+mn-cs"/>
      </a:defRPr>
    </a:lvl3pPr>
    <a:lvl4pPr marL="1371310" algn="l" defTabSz="914206" rtl="0" eaLnBrk="1" latinLnBrk="0" hangingPunct="1">
      <a:defRPr sz="1200" kern="1200">
        <a:solidFill>
          <a:schemeClr val="tx1"/>
        </a:solidFill>
        <a:latin typeface="+mn-lt"/>
        <a:ea typeface="+mn-ea"/>
        <a:cs typeface="+mn-cs"/>
      </a:defRPr>
    </a:lvl4pPr>
    <a:lvl5pPr marL="1828412" algn="l" defTabSz="914206" rtl="0" eaLnBrk="1" latinLnBrk="0" hangingPunct="1">
      <a:defRPr sz="1200" kern="1200">
        <a:solidFill>
          <a:schemeClr val="tx1"/>
        </a:solidFill>
        <a:latin typeface="+mn-lt"/>
        <a:ea typeface="+mn-ea"/>
        <a:cs typeface="+mn-cs"/>
      </a:defRPr>
    </a:lvl5pPr>
    <a:lvl6pPr marL="2285516" algn="l" defTabSz="914206" rtl="0" eaLnBrk="1" latinLnBrk="0" hangingPunct="1">
      <a:defRPr sz="1200" kern="1200">
        <a:solidFill>
          <a:schemeClr val="tx1"/>
        </a:solidFill>
        <a:latin typeface="+mn-lt"/>
        <a:ea typeface="+mn-ea"/>
        <a:cs typeface="+mn-cs"/>
      </a:defRPr>
    </a:lvl6pPr>
    <a:lvl7pPr marL="2742618" algn="l" defTabSz="914206" rtl="0" eaLnBrk="1" latinLnBrk="0" hangingPunct="1">
      <a:defRPr sz="1200" kern="1200">
        <a:solidFill>
          <a:schemeClr val="tx1"/>
        </a:solidFill>
        <a:latin typeface="+mn-lt"/>
        <a:ea typeface="+mn-ea"/>
        <a:cs typeface="+mn-cs"/>
      </a:defRPr>
    </a:lvl7pPr>
    <a:lvl8pPr marL="3199722" algn="l" defTabSz="914206" rtl="0" eaLnBrk="1" latinLnBrk="0" hangingPunct="1">
      <a:defRPr sz="1200" kern="1200">
        <a:solidFill>
          <a:schemeClr val="tx1"/>
        </a:solidFill>
        <a:latin typeface="+mn-lt"/>
        <a:ea typeface="+mn-ea"/>
        <a:cs typeface="+mn-cs"/>
      </a:defRPr>
    </a:lvl8pPr>
    <a:lvl9pPr marL="3656825" algn="l" defTabSz="91420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rtl="0" fontAlgn="base">
              <a:spcBef>
                <a:spcPct val="0"/>
              </a:spcBef>
              <a:spcAft>
                <a:spcPct val="0"/>
              </a:spcAft>
              <a:defRPr/>
            </a:pPr>
            <a:fld id="{6A0EDD47-C848-47C9-94A5-B2EABECD5FA2}" type="slidenum">
              <a:rPr lang="en-US">
                <a:solidFill>
                  <a:prstClr val="black"/>
                </a:solidFill>
                <a:latin typeface="Arial" charset="0"/>
                <a:cs typeface="Arial" charset="0"/>
              </a:rPr>
              <a:pPr algn="r" rtl="0" fontAlgn="base">
                <a:spcBef>
                  <a:spcPct val="0"/>
                </a:spcBef>
                <a:spcAft>
                  <a:spcPct val="0"/>
                </a:spcAft>
                <a:defRPr/>
              </a:pPr>
              <a:t>1</a:t>
            </a:fld>
            <a:endParaRPr lang="en-US" dirty="0">
              <a:solidFill>
                <a:prstClr val="black"/>
              </a:solidFill>
              <a:latin typeface="Arial" charset="0"/>
              <a:cs typeface="Arial" charset="0"/>
            </a:endParaRPr>
          </a:p>
        </p:txBody>
      </p:sp>
    </p:spTree>
    <p:extLst>
      <p:ext uri="{BB962C8B-B14F-4D97-AF65-F5344CB8AC3E}">
        <p14:creationId xmlns:p14="http://schemas.microsoft.com/office/powerpoint/2010/main" val="1647682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9AEE69-3762-4E75-B491-E0095EF77471}" type="slidenum">
              <a:rPr lang="en-US">
                <a:solidFill>
                  <a:prstClr val="black"/>
                </a:solidFill>
                <a:latin typeface="Arial" pitchFamily="34" charset="0"/>
                <a:cs typeface="Arial" pitchFamily="34" charset="0"/>
              </a:rPr>
              <a:pPr fontAlgn="base">
                <a:spcBef>
                  <a:spcPct val="0"/>
                </a:spcBef>
                <a:spcAft>
                  <a:spcPct val="0"/>
                </a:spcAft>
                <a:defRPr/>
              </a:pPr>
              <a:t>25</a:t>
            </a:fld>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856376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9AEE69-3762-4E75-B491-E0095EF77471}" type="slidenum">
              <a:rPr lang="en-US">
                <a:solidFill>
                  <a:prstClr val="black"/>
                </a:solidFill>
                <a:latin typeface="Arial" pitchFamily="34" charset="0"/>
                <a:cs typeface="Arial" pitchFamily="34" charset="0"/>
              </a:rPr>
              <a:pPr fontAlgn="base">
                <a:spcBef>
                  <a:spcPct val="0"/>
                </a:spcBef>
                <a:spcAft>
                  <a:spcPct val="0"/>
                </a:spcAft>
                <a:defRPr/>
              </a:pPr>
              <a:t>26</a:t>
            </a:fld>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598998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9AEE69-3762-4E75-B491-E0095EF77471}" type="slidenum">
              <a:rPr lang="en-US">
                <a:solidFill>
                  <a:prstClr val="black"/>
                </a:solidFill>
                <a:latin typeface="Arial" pitchFamily="34" charset="0"/>
                <a:cs typeface="Arial" pitchFamily="34" charset="0"/>
              </a:rPr>
              <a:pPr fontAlgn="base">
                <a:spcBef>
                  <a:spcPct val="0"/>
                </a:spcBef>
                <a:spcAft>
                  <a:spcPct val="0"/>
                </a:spcAft>
                <a:defRPr/>
              </a:pPr>
              <a:t>2</a:t>
            </a:fld>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21392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9AEE69-3762-4E75-B491-E0095EF77471}" type="slidenum">
              <a:rPr lang="en-US">
                <a:solidFill>
                  <a:prstClr val="black"/>
                </a:solidFill>
                <a:latin typeface="Arial" pitchFamily="34" charset="0"/>
                <a:cs typeface="Arial" pitchFamily="34" charset="0"/>
              </a:rPr>
              <a:pPr fontAlgn="base">
                <a:spcBef>
                  <a:spcPct val="0"/>
                </a:spcBef>
                <a:spcAft>
                  <a:spcPct val="0"/>
                </a:spcAft>
                <a:defRPr/>
              </a:pPr>
              <a:t>3</a:t>
            </a:fld>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90901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99A6149F-73CA-474F-AA8B-FC576340568F}" type="slidenum">
              <a:rPr lang="en-US">
                <a:solidFill>
                  <a:prstClr val="black"/>
                </a:solidFill>
              </a:rPr>
              <a:pPr/>
              <a:t>4</a:t>
            </a:fld>
            <a:endParaRPr lang="en-US" dirty="0">
              <a:solidFill>
                <a:prstClr val="black"/>
              </a:solidFill>
            </a:endParaRPr>
          </a:p>
        </p:txBody>
      </p:sp>
      <p:sp>
        <p:nvSpPr>
          <p:cNvPr id="44035" name="doc id"/>
          <p:cNvSpPr>
            <a:spLocks noGrp="1" noChangeArrowheads="1"/>
          </p:cNvSpPr>
          <p:nvPr>
            <p:ph type="ftr" sz="quarter" idx="4"/>
          </p:nvPr>
        </p:nvSpPr>
        <p:spPr>
          <a:xfrm>
            <a:off x="5456136" y="102578"/>
            <a:ext cx="1157235" cy="131687"/>
          </a:xfrm>
          <a:noFill/>
        </p:spPr>
        <p:txBody>
          <a:bodyPr/>
          <a:lstStyle/>
          <a:p>
            <a:r>
              <a:rPr lang="cs-CZ" dirty="0">
                <a:solidFill>
                  <a:prstClr val="black"/>
                </a:solidFill>
              </a:rPr>
              <a:t>DCO-AAA123-20100121-</a:t>
            </a:r>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xfrm>
            <a:off x="551119" y="5343365"/>
            <a:ext cx="5799509" cy="263377"/>
          </a:xfrm>
          <a:noFill/>
          <a:ln/>
        </p:spPr>
        <p:txBody>
          <a:bodyPr>
            <a:normAutofit lnSpcReduction="10000"/>
          </a:bodyPr>
          <a:lstStyle/>
          <a:p>
            <a:pPr eaLnBrk="1" hangingPunct="1"/>
            <a:r>
              <a:rPr lang="en-US" dirty="0"/>
              <a:t>Add establish PMT</a:t>
            </a:r>
          </a:p>
        </p:txBody>
      </p:sp>
    </p:spTree>
    <p:extLst>
      <p:ext uri="{BB962C8B-B14F-4D97-AF65-F5344CB8AC3E}">
        <p14:creationId xmlns:p14="http://schemas.microsoft.com/office/powerpoint/2010/main" val="3384215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algn="r" rtl="0"/>
            <a:fld id="{99A6149F-73CA-474F-AA8B-FC576340568F}" type="slidenum">
              <a:rPr lang="en-US">
                <a:solidFill>
                  <a:prstClr val="black"/>
                </a:solidFill>
                <a:latin typeface="Calibri"/>
              </a:rPr>
              <a:pPr algn="r" rtl="0"/>
              <a:t>6</a:t>
            </a:fld>
            <a:endParaRPr lang="en-US" dirty="0">
              <a:solidFill>
                <a:prstClr val="black"/>
              </a:solidFill>
              <a:latin typeface="Calibri"/>
            </a:endParaRPr>
          </a:p>
        </p:txBody>
      </p:sp>
      <p:sp>
        <p:nvSpPr>
          <p:cNvPr id="44035" name="doc id"/>
          <p:cNvSpPr>
            <a:spLocks noGrp="1" noChangeArrowheads="1"/>
          </p:cNvSpPr>
          <p:nvPr>
            <p:ph type="ftr" sz="quarter" idx="4"/>
          </p:nvPr>
        </p:nvSpPr>
        <p:spPr>
          <a:xfrm>
            <a:off x="5456136" y="102578"/>
            <a:ext cx="1157235" cy="131687"/>
          </a:xfrm>
          <a:noFill/>
        </p:spPr>
        <p:txBody>
          <a:bodyPr/>
          <a:lstStyle/>
          <a:p>
            <a:pPr algn="l" rtl="0"/>
            <a:r>
              <a:rPr lang="cs-CZ" dirty="0">
                <a:solidFill>
                  <a:prstClr val="black"/>
                </a:solidFill>
                <a:latin typeface="Calibri"/>
              </a:rPr>
              <a:t>DCO-AAA123-20100121-</a:t>
            </a:r>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xfrm>
            <a:off x="551119" y="5343365"/>
            <a:ext cx="5799509" cy="263377"/>
          </a:xfrm>
          <a:noFill/>
          <a:ln/>
        </p:spPr>
        <p:txBody>
          <a:bodyPr>
            <a:normAutofit lnSpcReduction="10000"/>
          </a:bodyPr>
          <a:lstStyle/>
          <a:p>
            <a:pPr eaLnBrk="1" hangingPunct="1"/>
            <a:endParaRPr lang="en-US" dirty="0"/>
          </a:p>
        </p:txBody>
      </p:sp>
    </p:spTree>
    <p:extLst>
      <p:ext uri="{BB962C8B-B14F-4D97-AF65-F5344CB8AC3E}">
        <p14:creationId xmlns:p14="http://schemas.microsoft.com/office/powerpoint/2010/main" val="495338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99A6149F-73CA-474F-AA8B-FC576340568F}" type="slidenum">
              <a:rPr lang="en-US">
                <a:solidFill>
                  <a:prstClr val="black"/>
                </a:solidFill>
              </a:rPr>
              <a:pPr/>
              <a:t>8</a:t>
            </a:fld>
            <a:endParaRPr lang="en-US" dirty="0">
              <a:solidFill>
                <a:prstClr val="black"/>
              </a:solidFill>
            </a:endParaRPr>
          </a:p>
        </p:txBody>
      </p:sp>
      <p:sp>
        <p:nvSpPr>
          <p:cNvPr id="44035" name="doc id"/>
          <p:cNvSpPr>
            <a:spLocks noGrp="1" noChangeArrowheads="1"/>
          </p:cNvSpPr>
          <p:nvPr>
            <p:ph type="ftr" sz="quarter" idx="4"/>
          </p:nvPr>
        </p:nvSpPr>
        <p:spPr>
          <a:xfrm>
            <a:off x="5456136" y="102578"/>
            <a:ext cx="1157235" cy="131687"/>
          </a:xfrm>
          <a:noFill/>
        </p:spPr>
        <p:txBody>
          <a:bodyPr/>
          <a:lstStyle/>
          <a:p>
            <a:r>
              <a:rPr lang="cs-CZ" dirty="0">
                <a:solidFill>
                  <a:prstClr val="black"/>
                </a:solidFill>
              </a:rPr>
              <a:t>DCO-AAA123-20100121-</a:t>
            </a:r>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xfrm>
            <a:off x="551119" y="5343365"/>
            <a:ext cx="5799509" cy="263377"/>
          </a:xfrm>
          <a:noFill/>
          <a:ln/>
        </p:spPr>
        <p:txBody>
          <a:bodyPr>
            <a:normAutofit lnSpcReduction="10000"/>
          </a:bodyPr>
          <a:lstStyle/>
          <a:p>
            <a:pPr eaLnBrk="1" hangingPunct="1"/>
            <a:endParaRPr lang="en-US" dirty="0"/>
          </a:p>
        </p:txBody>
      </p:sp>
    </p:spTree>
    <p:extLst>
      <p:ext uri="{BB962C8B-B14F-4D97-AF65-F5344CB8AC3E}">
        <p14:creationId xmlns:p14="http://schemas.microsoft.com/office/powerpoint/2010/main" val="1943252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algn="r" rtl="0"/>
            <a:fld id="{99A6149F-73CA-474F-AA8B-FC576340568F}" type="slidenum">
              <a:rPr lang="en-US">
                <a:solidFill>
                  <a:prstClr val="black"/>
                </a:solidFill>
                <a:latin typeface="Calibri"/>
              </a:rPr>
              <a:pPr algn="r" rtl="0"/>
              <a:t>9</a:t>
            </a:fld>
            <a:endParaRPr lang="en-US" dirty="0">
              <a:solidFill>
                <a:prstClr val="black"/>
              </a:solidFill>
              <a:latin typeface="Calibri"/>
            </a:endParaRPr>
          </a:p>
        </p:txBody>
      </p:sp>
      <p:sp>
        <p:nvSpPr>
          <p:cNvPr id="44035" name="doc id"/>
          <p:cNvSpPr>
            <a:spLocks noGrp="1" noChangeArrowheads="1"/>
          </p:cNvSpPr>
          <p:nvPr>
            <p:ph type="ftr" sz="quarter" idx="4"/>
          </p:nvPr>
        </p:nvSpPr>
        <p:spPr>
          <a:xfrm>
            <a:off x="5456136" y="102578"/>
            <a:ext cx="1157235" cy="131687"/>
          </a:xfrm>
          <a:noFill/>
        </p:spPr>
        <p:txBody>
          <a:bodyPr/>
          <a:lstStyle/>
          <a:p>
            <a:pPr algn="l" rtl="0"/>
            <a:r>
              <a:rPr lang="cs-CZ" dirty="0">
                <a:solidFill>
                  <a:prstClr val="black"/>
                </a:solidFill>
                <a:latin typeface="Calibri"/>
              </a:rPr>
              <a:t>DCO-AAA123-20100121-</a:t>
            </a:r>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xfrm>
            <a:off x="551119" y="5343365"/>
            <a:ext cx="5799509" cy="263377"/>
          </a:xfrm>
          <a:noFill/>
          <a:ln/>
        </p:spPr>
        <p:txBody>
          <a:bodyPr>
            <a:normAutofit lnSpcReduction="10000"/>
          </a:bodyPr>
          <a:lstStyle/>
          <a:p>
            <a:pPr eaLnBrk="1" hangingPunct="1"/>
            <a:endParaRPr lang="en-US" dirty="0"/>
          </a:p>
        </p:txBody>
      </p:sp>
    </p:spTree>
    <p:extLst>
      <p:ext uri="{BB962C8B-B14F-4D97-AF65-F5344CB8AC3E}">
        <p14:creationId xmlns:p14="http://schemas.microsoft.com/office/powerpoint/2010/main" val="1431865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9AEE69-3762-4E75-B491-E0095EF77471}" type="slidenum">
              <a:rPr lang="en-US">
                <a:solidFill>
                  <a:prstClr val="black"/>
                </a:solidFill>
                <a:latin typeface="Arial" pitchFamily="34" charset="0"/>
                <a:cs typeface="Arial" pitchFamily="34" charset="0"/>
              </a:rPr>
              <a:pPr fontAlgn="base">
                <a:spcBef>
                  <a:spcPct val="0"/>
                </a:spcBef>
                <a:spcAft>
                  <a:spcPct val="0"/>
                </a:spcAft>
                <a:defRPr/>
              </a:pPr>
              <a:t>16</a:t>
            </a:fld>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856376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9AEE69-3762-4E75-B491-E0095EF77471}" type="slidenum">
              <a:rPr lang="en-US">
                <a:solidFill>
                  <a:prstClr val="black"/>
                </a:solidFill>
                <a:latin typeface="Arial" pitchFamily="34" charset="0"/>
                <a:cs typeface="Arial" pitchFamily="34" charset="0"/>
              </a:rPr>
              <a:pPr fontAlgn="base">
                <a:spcBef>
                  <a:spcPct val="0"/>
                </a:spcBef>
                <a:spcAft>
                  <a:spcPct val="0"/>
                </a:spcAft>
                <a:defRPr/>
              </a:pPr>
              <a:t>17</a:t>
            </a:fld>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85637655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image" Target="../media/image4.emf"/><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oleObject" Target="../embeddings/oleObject2.bin"/><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tags" Target="../tags/tag9.xml"/><Relationship Id="rId11" Type="http://schemas.openxmlformats.org/officeDocument/2006/relationships/slideMaster" Target="../slideMasters/slideMaster1.xml"/><Relationship Id="rId5" Type="http://schemas.openxmlformats.org/officeDocument/2006/relationships/tags" Target="../tags/tag8.xml"/><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767254779"/>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378198" name="think-cell Slide" r:id="rId12" imgW="360" imgH="360" progId="TCLayout.ActiveDocument.1">
                  <p:embed/>
                </p:oleObj>
              </mc:Choice>
              <mc:Fallback>
                <p:oleObj name="think-cell Slide" r:id="rId12" imgW="360" imgH="360" progId="TCLayout.ActiveDocument.1">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Working Draft Text" hidden="1"/>
          <p:cNvSpPr txBox="1">
            <a:spLocks noChangeArrowheads="1"/>
          </p:cNvSpPr>
          <p:nvPr>
            <p:custDataLst>
              <p:tags r:id="rId3"/>
            </p:custDataLst>
          </p:nvPr>
        </p:nvSpPr>
        <p:spPr bwMode="auto">
          <a:xfrm>
            <a:off x="2693795" y="349865"/>
            <a:ext cx="1014109"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l" rtl="0" eaLnBrk="1" hangingPunct="1">
              <a:defRPr/>
            </a:pPr>
            <a:r>
              <a:rPr lang="en-GB" sz="900" b="1" kern="1200" dirty="0">
                <a:solidFill>
                  <a:srgbClr val="1F1F1F"/>
                </a:solidFill>
                <a:ea typeface="ＭＳ Ｐゴシック"/>
                <a:cs typeface="+mn-cs"/>
              </a:rPr>
              <a:t>WORKING DRAFT</a:t>
            </a:r>
          </a:p>
        </p:txBody>
      </p:sp>
      <p:sp>
        <p:nvSpPr>
          <p:cNvPr id="5" name="doc id"/>
          <p:cNvSpPr txBox="1">
            <a:spLocks noChangeArrowheads="1"/>
          </p:cNvSpPr>
          <p:nvPr>
            <p:custDataLst>
              <p:tags r:id="rId4"/>
            </p:custDataLst>
          </p:nvPr>
        </p:nvSpPr>
        <p:spPr bwMode="gray">
          <a:xfrm>
            <a:off x="8614312" y="37255"/>
            <a:ext cx="30129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rtl="0" eaLnBrk="1" hangingPunct="1">
              <a:defRPr/>
            </a:pPr>
            <a:endParaRPr lang="en-GB" sz="800" kern="1200" dirty="0">
              <a:solidFill>
                <a:srgbClr val="1F1F1F"/>
              </a:solidFill>
              <a:ea typeface="ＭＳ Ｐゴシック"/>
              <a:cs typeface="+mn-cs"/>
            </a:endParaRPr>
          </a:p>
        </p:txBody>
      </p:sp>
      <p:sp>
        <p:nvSpPr>
          <p:cNvPr id="6" name="Working Draft" hidden="1"/>
          <p:cNvSpPr txBox="1">
            <a:spLocks noChangeArrowheads="1"/>
          </p:cNvSpPr>
          <p:nvPr>
            <p:custDataLst>
              <p:tags r:id="rId5"/>
            </p:custDataLst>
          </p:nvPr>
        </p:nvSpPr>
        <p:spPr bwMode="auto">
          <a:xfrm>
            <a:off x="2693795" y="508600"/>
            <a:ext cx="3585365"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l" rtl="0" eaLnBrk="1" hangingPunct="1">
              <a:defRPr/>
            </a:pPr>
            <a:r>
              <a:rPr lang="en-US" sz="900" kern="1200">
                <a:solidFill>
                  <a:srgbClr val="1F1F1F"/>
                </a:solidFill>
                <a:ea typeface="ＭＳ Ｐゴシック"/>
                <a:cs typeface="+mn-cs"/>
              </a:rPr>
              <a:t>Last Modified 2013/05/06 10:48 AM W. Central Africa Standard Time</a:t>
            </a:r>
            <a:endParaRPr lang="en-GB" sz="900" kern="1200" dirty="0">
              <a:solidFill>
                <a:srgbClr val="1F1F1F"/>
              </a:solidFill>
              <a:ea typeface="ＭＳ Ｐゴシック"/>
              <a:cs typeface="+mn-cs"/>
            </a:endParaRPr>
          </a:p>
        </p:txBody>
      </p:sp>
      <p:sp>
        <p:nvSpPr>
          <p:cNvPr id="7" name="Printed" hidden="1"/>
          <p:cNvSpPr txBox="1">
            <a:spLocks noChangeArrowheads="1"/>
          </p:cNvSpPr>
          <p:nvPr>
            <p:custDataLst>
              <p:tags r:id="rId6"/>
            </p:custDataLst>
          </p:nvPr>
        </p:nvSpPr>
        <p:spPr bwMode="auto">
          <a:xfrm>
            <a:off x="2693795" y="668956"/>
            <a:ext cx="3258233"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l" rtl="0" eaLnBrk="1" hangingPunct="1">
              <a:defRPr/>
            </a:pPr>
            <a:r>
              <a:rPr lang="en-US" sz="900" kern="1200">
                <a:solidFill>
                  <a:srgbClr val="1F1F1F"/>
                </a:solidFill>
                <a:ea typeface="ＭＳ Ｐゴシック"/>
                <a:cs typeface="+mn-cs"/>
              </a:rPr>
              <a:t>Printed 2013/05/03 01:00 PM W. Central Africa Standard Time</a:t>
            </a:r>
            <a:endParaRPr lang="en-GB" sz="900" kern="1200" dirty="0">
              <a:solidFill>
                <a:srgbClr val="1F1F1F"/>
              </a:solidFill>
              <a:ea typeface="ＭＳ Ｐゴシック"/>
              <a:cs typeface="+mn-cs"/>
            </a:endParaRPr>
          </a:p>
        </p:txBody>
      </p:sp>
      <p:grpSp>
        <p:nvGrpSpPr>
          <p:cNvPr id="3" name="McK Title Elements"/>
          <p:cNvGrpSpPr>
            <a:grpSpLocks/>
          </p:cNvGrpSpPr>
          <p:nvPr>
            <p:custDataLst>
              <p:tags r:id="rId7"/>
            </p:custDataLst>
          </p:nvPr>
        </p:nvGrpSpPr>
        <p:grpSpPr bwMode="gray">
          <a:xfrm>
            <a:off x="1" y="1"/>
            <a:ext cx="9140760" cy="6859620"/>
            <a:chOff x="0" y="0"/>
            <a:chExt cx="5643" cy="4235"/>
          </a:xfrm>
        </p:grpSpPr>
        <p:sp>
          <p:nvSpPr>
            <p:cNvPr id="9" name="McK Document type" hidden="1"/>
            <p:cNvSpPr txBox="1">
              <a:spLocks noChangeArrowheads="1"/>
            </p:cNvSpPr>
            <p:nvPr/>
          </p:nvSpPr>
          <p:spPr bwMode="gray">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l" rtl="0" eaLnBrk="1" hangingPunct="1">
                <a:defRPr/>
              </a:pPr>
              <a:r>
                <a:rPr lang="en-GB" sz="1400" kern="1200" dirty="0">
                  <a:solidFill>
                    <a:srgbClr val="1F1F1F"/>
                  </a:solidFill>
                  <a:ea typeface="ＭＳ Ｐゴシック"/>
                  <a:cs typeface="+mn-cs"/>
                </a:rPr>
                <a:t>Document type</a:t>
              </a:r>
            </a:p>
          </p:txBody>
        </p:sp>
        <p:sp>
          <p:nvSpPr>
            <p:cNvPr id="10" name="McK Date" hidden="1"/>
            <p:cNvSpPr txBox="1">
              <a:spLocks noChangeArrowheads="1"/>
            </p:cNvSpPr>
            <p:nvPr/>
          </p:nvSpPr>
          <p:spPr bwMode="gray">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l" rtl="0" eaLnBrk="1" hangingPunct="1">
                <a:defRPr/>
              </a:pPr>
              <a:r>
                <a:rPr lang="en-GB" sz="1400" kern="1200" dirty="0">
                  <a:solidFill>
                    <a:srgbClr val="1F1F1F"/>
                  </a:solidFill>
                  <a:ea typeface="ＭＳ Ｐゴシック"/>
                  <a:cs typeface="+mn-cs"/>
                </a:rPr>
                <a:t>Date</a:t>
              </a:r>
            </a:p>
          </p:txBody>
        </p:sp>
        <p:sp>
          <p:nvSpPr>
            <p:cNvPr id="11" name="McK Disclaimer" hidden="1"/>
            <p:cNvSpPr>
              <a:spLocks noChangeArrowheads="1"/>
            </p:cNvSpPr>
            <p:nvPr/>
          </p:nvSpPr>
          <p:spPr bwMode="gray">
            <a:xfrm>
              <a:off x="1663" y="3714"/>
              <a:ext cx="277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l" defTabSz="821202" rtl="0" eaLnBrk="0" hangingPunct="0"/>
              <a:r>
                <a:rPr lang="en-GB" sz="800" kern="1200" dirty="0">
                  <a:solidFill>
                    <a:srgbClr val="1F1F1F"/>
                  </a:solidFill>
                  <a:latin typeface="Arial"/>
                  <a:ea typeface="ＭＳ Ｐゴシック"/>
                  <a:cs typeface="+mn-cs"/>
                </a:rPr>
                <a:t>CONFIDENTIAL AND PROPRIETARY</a:t>
              </a:r>
            </a:p>
            <a:p>
              <a:pPr algn="l" defTabSz="821202" rtl="0" eaLnBrk="0" hangingPunct="0"/>
              <a:r>
                <a:rPr lang="en-GB" sz="800" kern="1200" dirty="0">
                  <a:solidFill>
                    <a:srgbClr val="1F1F1F"/>
                  </a:solidFill>
                  <a:latin typeface="Arial"/>
                  <a:ea typeface="ＭＳ Ｐゴシック"/>
                  <a:cs typeface="+mn-cs"/>
                </a:rPr>
                <a:t>Any use of this material without specific permission of McKinsey &amp; Company is strictly prohibited</a:t>
              </a:r>
            </a:p>
          </p:txBody>
        </p:sp>
        <p:sp>
          <p:nvSpPr>
            <p:cNvPr id="12" name="TitleBottomPlaceholder" hidden="1"/>
            <p:cNvSpPr>
              <a:spLocks noChangeArrowheads="1"/>
            </p:cNvSpPr>
            <p:nvPr/>
          </p:nvSpPr>
          <p:spPr bwMode="gray">
            <a:xfrm>
              <a:off x="0" y="1410"/>
              <a:ext cx="1382" cy="2825"/>
            </a:xfrm>
            <a:prstGeom prst="rect">
              <a:avLst/>
            </a:prstGeom>
            <a:solidFill>
              <a:srgbClr val="0065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a:endParaRPr lang="en-GB" kern="1200" dirty="0">
                <a:solidFill>
                  <a:srgbClr val="1F1F1F"/>
                </a:solidFill>
                <a:latin typeface="Arial"/>
                <a:ea typeface="ＭＳ Ｐゴシック"/>
                <a:cs typeface="+mn-cs"/>
              </a:endParaRPr>
            </a:p>
          </p:txBody>
        </p:sp>
        <p:sp>
          <p:nvSpPr>
            <p:cNvPr id="13" name="TitleTopPlaceholder" hidden="1"/>
            <p:cNvSpPr>
              <a:spLocks noChangeArrowheads="1"/>
            </p:cNvSpPr>
            <p:nvPr/>
          </p:nvSpPr>
          <p:spPr bwMode="gray">
            <a:xfrm>
              <a:off x="0" y="0"/>
              <a:ext cx="1382" cy="1410"/>
            </a:xfrm>
            <a:prstGeom prst="rect">
              <a:avLst/>
            </a:prstGeom>
            <a:solidFill>
              <a:srgbClr val="91A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a:endParaRPr lang="en-GB" kern="1200" dirty="0">
                <a:solidFill>
                  <a:srgbClr val="1F1F1F"/>
                </a:solidFill>
                <a:latin typeface="Arial"/>
                <a:ea typeface="ＭＳ Ｐゴシック"/>
                <a:cs typeface="+mn-cs"/>
              </a:endParaRPr>
            </a:p>
          </p:txBody>
        </p:sp>
        <p:sp>
          <p:nvSpPr>
            <p:cNvPr id="14" name="Rectangle 1189" hidden="1"/>
            <p:cNvSpPr>
              <a:spLocks noChangeArrowheads="1"/>
            </p:cNvSpPr>
            <p:nvPr/>
          </p:nvSpPr>
          <p:spPr bwMode="gray">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a:endParaRPr lang="en-GB" kern="1200" dirty="0">
                <a:solidFill>
                  <a:srgbClr val="1F1F1F"/>
                </a:solidFill>
                <a:latin typeface="Arial"/>
                <a:ea typeface="ＭＳ Ｐゴシック"/>
                <a:cs typeface="+mn-cs"/>
              </a:endParaRPr>
            </a:p>
          </p:txBody>
        </p:sp>
      </p:grpSp>
      <p:pic>
        <p:nvPicPr>
          <p:cNvPr id="18" name="TitleBottomBarBW" hidden="1"/>
          <p:cNvPicPr>
            <a:picLocks noChangeAspect="1" noChangeArrowheads="1"/>
          </p:cNvPicPr>
          <p:nvPr>
            <p:custDataLst>
              <p:tags r:id="rId8"/>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7320060" y="6574545"/>
            <a:ext cx="1670055" cy="19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4" name="Rectangle 1026"/>
          <p:cNvSpPr>
            <a:spLocks noGrp="1" noChangeArrowheads="1"/>
          </p:cNvSpPr>
          <p:nvPr>
            <p:ph type="ctrTitle"/>
            <p:custDataLst>
              <p:tags r:id="rId9"/>
            </p:custDataLst>
          </p:nvPr>
        </p:nvSpPr>
        <p:spPr bwMode="gray">
          <a:xfrm>
            <a:off x="2693796" y="1196724"/>
            <a:ext cx="6221807" cy="507831"/>
          </a:xfrm>
          <a:prstGeom prst="rect">
            <a:avLst/>
          </a:prstGeom>
        </p:spPr>
        <p:txBody>
          <a:bodyPr/>
          <a:lstStyle>
            <a:lvl1pPr>
              <a:defRPr sz="3300" b="0">
                <a:solidFill>
                  <a:schemeClr val="bg1"/>
                </a:solidFill>
              </a:defRPr>
            </a:lvl1pPr>
          </a:lstStyle>
          <a:p>
            <a:pPr lvl="0"/>
            <a:r>
              <a:rPr lang="en-US" noProof="0"/>
              <a:t>Click to edit Master title style</a:t>
            </a:r>
            <a:endParaRPr lang="en-GB" noProof="0" dirty="0"/>
          </a:p>
        </p:txBody>
      </p:sp>
      <p:sp>
        <p:nvSpPr>
          <p:cNvPr id="13315" name="Rectangle 1027"/>
          <p:cNvSpPr>
            <a:spLocks noGrp="1" noChangeArrowheads="1"/>
          </p:cNvSpPr>
          <p:nvPr>
            <p:ph type="subTitle" idx="1"/>
            <p:custDataLst>
              <p:tags r:id="rId10"/>
            </p:custDataLst>
          </p:nvPr>
        </p:nvSpPr>
        <p:spPr bwMode="gray">
          <a:xfrm>
            <a:off x="2693795" y="3945699"/>
            <a:ext cx="5036084" cy="219820"/>
          </a:xfrm>
          <a:prstGeom prst="rect">
            <a:avLst/>
          </a:prstGeom>
        </p:spPr>
        <p:txBody>
          <a:bodyPr>
            <a:spAutoFit/>
          </a:bodyPr>
          <a:lstStyle>
            <a:lvl1pPr>
              <a:defRPr sz="1400"/>
            </a:lvl1pPr>
          </a:lstStyle>
          <a:p>
            <a:pPr lvl="0"/>
            <a:r>
              <a:rPr lang="en-US" noProof="0"/>
              <a:t>Click to edit Master subtitle style</a:t>
            </a:r>
            <a:endParaRPr lang="en-GB" noProof="0"/>
          </a:p>
        </p:txBody>
      </p:sp>
    </p:spTree>
    <p:extLst>
      <p:ext uri="{BB962C8B-B14F-4D97-AF65-F5344CB8AC3E}">
        <p14:creationId xmlns:p14="http://schemas.microsoft.com/office/powerpoint/2010/main" val="780319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a:xfrm>
            <a:off x="121489" y="234863"/>
            <a:ext cx="8794113" cy="298327"/>
          </a:xfrm>
          <a:prstGeom prst="rect">
            <a:avLst/>
          </a:prstGeom>
        </p:spPr>
        <p:txBody>
          <a:bodyPr/>
          <a:lstStyle>
            <a:lvl1pPr>
              <a:defRPr>
                <a:solidFill>
                  <a:schemeClr val="accent5">
                    <a:lumMod val="75000"/>
                  </a:schemeClr>
                </a:solidFill>
              </a:defRPr>
            </a:lvl1pPr>
          </a:lstStyle>
          <a:p>
            <a:r>
              <a:rPr lang="en-US"/>
              <a:t>Click to edit Master title style</a:t>
            </a:r>
            <a:endParaRPr lang="en-US" dirty="0"/>
          </a:p>
        </p:txBody>
      </p:sp>
      <p:sp>
        <p:nvSpPr>
          <p:cNvPr id="3" name="Slide Number"/>
          <p:cNvSpPr txBox="1">
            <a:spLocks/>
          </p:cNvSpPr>
          <p:nvPr/>
        </p:nvSpPr>
        <p:spPr>
          <a:xfrm>
            <a:off x="8719602" y="6566446"/>
            <a:ext cx="213009" cy="155496"/>
          </a:xfrm>
          <a:prstGeom prst="rect">
            <a:avLst/>
          </a:prstGeom>
        </p:spPr>
        <p:txBody>
          <a:bodyPr vert="horz" wrap="none" lIns="0" tIns="0" rIns="0" bIns="0" rtlCol="0" anchor="ctr">
            <a:noAutofit/>
          </a:bodyPr>
          <a:lstStyle>
            <a:defPPr>
              <a:defRPr lang="en-US"/>
            </a:defPPr>
            <a:lvl1pPr>
              <a:defRPr sz="1000" baseline="0">
                <a:latin typeface="+mn-lt"/>
              </a:defRPr>
            </a:lvl1pPr>
          </a:lstStyle>
          <a:p>
            <a:pPr algn="l" rtl="0"/>
            <a:fld id="{42C328C1-A84F-4A39-A664-DBA00541A8C6}" type="slidenum">
              <a:rPr lang="en-US" kern="1200" smtClean="0">
                <a:solidFill>
                  <a:srgbClr val="1F1F1F"/>
                </a:solidFill>
                <a:latin typeface="Arial"/>
                <a:ea typeface="ＭＳ Ｐゴシック"/>
                <a:cs typeface="+mn-cs"/>
              </a:rPr>
              <a:pPr algn="l" rtl="0"/>
              <a:t>‹#›</a:t>
            </a:fld>
            <a:endParaRPr lang="en-US" kern="1200" dirty="0">
              <a:solidFill>
                <a:srgbClr val="1F1F1F"/>
              </a:solidFill>
              <a:latin typeface="Arial"/>
              <a:ea typeface="ＭＳ Ｐゴシック"/>
              <a:cs typeface="+mn-cs"/>
            </a:endParaRPr>
          </a:p>
        </p:txBody>
      </p:sp>
    </p:spTree>
    <p:extLst>
      <p:ext uri="{BB962C8B-B14F-4D97-AF65-F5344CB8AC3E}">
        <p14:creationId xmlns:p14="http://schemas.microsoft.com/office/powerpoint/2010/main" val="369855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82167" y="1990667"/>
            <a:ext cx="2117131" cy="1247204"/>
          </a:xfrm>
          <a:prstGeom prst="rect">
            <a:avLst/>
          </a:prstGeo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54803" y="1990667"/>
            <a:ext cx="2117132" cy="1247204"/>
          </a:xfrm>
          <a:prstGeom prst="rect">
            <a:avLst/>
          </a:prstGeo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3108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2314" y="1990739"/>
            <a:ext cx="8221663" cy="124777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280"/>
          <p:cNvSpPr txBox="1">
            <a:spLocks noChangeArrowheads="1"/>
          </p:cNvSpPr>
          <p:nvPr userDrawn="1"/>
        </p:nvSpPr>
        <p:spPr bwMode="gray">
          <a:xfrm>
            <a:off x="8850036" y="6634186"/>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algn="l" defTabSz="913432" rtl="0" fontAlgn="base">
              <a:spcBef>
                <a:spcPct val="0"/>
              </a:spcBef>
              <a:spcAft>
                <a:spcPct val="0"/>
              </a:spcAft>
              <a:defRPr/>
            </a:pPr>
            <a:fld id="{0782C518-DFAA-4ABE-B338-0C7378C1AFCB}" type="slidenum">
              <a:rPr lang="en-GB" kern="1200">
                <a:latin typeface="Arial" charset="0"/>
                <a:ea typeface="+mn-ea"/>
                <a:cs typeface="Arial" charset="0"/>
              </a:rPr>
              <a:pPr algn="l" defTabSz="913432" rtl="0" fontAlgn="base">
                <a:spcBef>
                  <a:spcPct val="0"/>
                </a:spcBef>
                <a:spcAft>
                  <a:spcPct val="0"/>
                </a:spcAft>
                <a:defRPr/>
              </a:pPr>
              <a:t>‹#›</a:t>
            </a:fld>
            <a:r>
              <a:rPr lang="en-GB" kern="1200" dirty="0">
                <a:latin typeface="Arial" charset="0"/>
                <a:ea typeface="+mn-ea"/>
                <a:cs typeface="Arial" charset="0"/>
              </a:rPr>
              <a:t> </a:t>
            </a:r>
          </a:p>
        </p:txBody>
      </p:sp>
    </p:spTree>
    <p:extLst>
      <p:ext uri="{BB962C8B-B14F-4D97-AF65-F5344CB8AC3E}">
        <p14:creationId xmlns:p14="http://schemas.microsoft.com/office/powerpoint/2010/main" val="2457908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280"/>
          <p:cNvSpPr txBox="1">
            <a:spLocks noChangeArrowheads="1"/>
          </p:cNvSpPr>
          <p:nvPr userDrawn="1"/>
        </p:nvSpPr>
        <p:spPr bwMode="gray">
          <a:xfrm>
            <a:off x="8850036" y="6634186"/>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algn="l" defTabSz="913432" rtl="0" fontAlgn="base">
              <a:spcBef>
                <a:spcPct val="0"/>
              </a:spcBef>
              <a:spcAft>
                <a:spcPct val="0"/>
              </a:spcAft>
              <a:defRPr/>
            </a:pPr>
            <a:fld id="{0782C518-DFAA-4ABE-B338-0C7378C1AFCB}" type="slidenum">
              <a:rPr lang="en-GB" kern="1200">
                <a:latin typeface="Arial" charset="0"/>
                <a:ea typeface="+mn-ea"/>
                <a:cs typeface="Arial" charset="0"/>
              </a:rPr>
              <a:pPr algn="l" defTabSz="913432" rtl="0" fontAlgn="base">
                <a:spcBef>
                  <a:spcPct val="0"/>
                </a:spcBef>
                <a:spcAft>
                  <a:spcPct val="0"/>
                </a:spcAft>
                <a:defRPr/>
              </a:pPr>
              <a:t>‹#›</a:t>
            </a:fld>
            <a:r>
              <a:rPr lang="en-GB" kern="1200" dirty="0">
                <a:latin typeface="Arial" charset="0"/>
                <a:ea typeface="+mn-ea"/>
                <a:cs typeface="Arial" charset="0"/>
              </a:rPr>
              <a:t> </a:t>
            </a:r>
          </a:p>
        </p:txBody>
      </p:sp>
    </p:spTree>
    <p:extLst>
      <p:ext uri="{BB962C8B-B14F-4D97-AF65-F5344CB8AC3E}">
        <p14:creationId xmlns:p14="http://schemas.microsoft.com/office/powerpoint/2010/main" val="3704601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280"/>
          <p:cNvSpPr txBox="1">
            <a:spLocks noChangeArrowheads="1"/>
          </p:cNvSpPr>
          <p:nvPr userDrawn="1"/>
        </p:nvSpPr>
        <p:spPr bwMode="gray">
          <a:xfrm>
            <a:off x="8850036" y="6634186"/>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algn="l" defTabSz="913432" rtl="0" fontAlgn="base">
              <a:spcBef>
                <a:spcPct val="0"/>
              </a:spcBef>
              <a:spcAft>
                <a:spcPct val="0"/>
              </a:spcAft>
              <a:defRPr/>
            </a:pPr>
            <a:fld id="{0782C518-DFAA-4ABE-B338-0C7378C1AFCB}" type="slidenum">
              <a:rPr lang="en-GB" kern="1200">
                <a:latin typeface="Arial" charset="0"/>
                <a:ea typeface="+mn-ea"/>
                <a:cs typeface="Arial" charset="0"/>
              </a:rPr>
              <a:pPr algn="l" defTabSz="913432" rtl="0" fontAlgn="base">
                <a:spcBef>
                  <a:spcPct val="0"/>
                </a:spcBef>
                <a:spcAft>
                  <a:spcPct val="0"/>
                </a:spcAft>
                <a:defRPr/>
              </a:pPr>
              <a:t>‹#›</a:t>
            </a:fld>
            <a:r>
              <a:rPr lang="en-GB" kern="1200" dirty="0">
                <a:latin typeface="Arial" charset="0"/>
                <a:ea typeface="+mn-ea"/>
                <a:cs typeface="Arial" charset="0"/>
              </a:rPr>
              <a:t> </a:t>
            </a:r>
          </a:p>
        </p:txBody>
      </p:sp>
    </p:spTree>
    <p:extLst>
      <p:ext uri="{BB962C8B-B14F-4D97-AF65-F5344CB8AC3E}">
        <p14:creationId xmlns:p14="http://schemas.microsoft.com/office/powerpoint/2010/main" val="3366357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280"/>
          <p:cNvSpPr txBox="1">
            <a:spLocks noChangeArrowheads="1"/>
          </p:cNvSpPr>
          <p:nvPr userDrawn="1"/>
        </p:nvSpPr>
        <p:spPr bwMode="gray">
          <a:xfrm>
            <a:off x="8850036" y="6634186"/>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i="0" smtClean="0">
                <a:solidFill>
                  <a:srgbClr val="000000"/>
                </a:solidFill>
              </a:defRPr>
            </a:lvl1pPr>
          </a:lstStyle>
          <a:p>
            <a:pPr algn="l" defTabSz="913432" rtl="0" fontAlgn="base">
              <a:spcBef>
                <a:spcPct val="0"/>
              </a:spcBef>
              <a:spcAft>
                <a:spcPct val="0"/>
              </a:spcAft>
              <a:defRPr/>
            </a:pPr>
            <a:fld id="{0782C518-DFAA-4ABE-B338-0C7378C1AFCB}" type="slidenum">
              <a:rPr lang="en-GB" kern="1200">
                <a:latin typeface="Arial" charset="0"/>
                <a:ea typeface="+mn-ea"/>
                <a:cs typeface="Arial" charset="0"/>
              </a:rPr>
              <a:pPr algn="l" defTabSz="913432" rtl="0" fontAlgn="base">
                <a:spcBef>
                  <a:spcPct val="0"/>
                </a:spcBef>
                <a:spcAft>
                  <a:spcPct val="0"/>
                </a:spcAft>
                <a:defRPr/>
              </a:pPr>
              <a:t>‹#›</a:t>
            </a:fld>
            <a:r>
              <a:rPr lang="en-GB" kern="1200" dirty="0">
                <a:latin typeface="Arial" charset="0"/>
                <a:ea typeface="+mn-ea"/>
                <a:cs typeface="Arial" charset="0"/>
              </a:rPr>
              <a:t> </a:t>
            </a:r>
          </a:p>
        </p:txBody>
      </p:sp>
    </p:spTree>
    <p:extLst>
      <p:ext uri="{BB962C8B-B14F-4D97-AF65-F5344CB8AC3E}">
        <p14:creationId xmlns:p14="http://schemas.microsoft.com/office/powerpoint/2010/main" val="2380970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vmlDrawing" Target="../drawings/vmlDrawing1.v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ext uri="{D42A27DB-BD31-4B8C-83A1-F6EECF244321}">
                <p14:modId xmlns:p14="http://schemas.microsoft.com/office/powerpoint/2010/main" val="120445955"/>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377180" name="think-cell Slide" r:id="rId13" imgW="360" imgH="360" progId="TCLayout.ActiveDocument.1">
                  <p:embed/>
                </p:oleObj>
              </mc:Choice>
              <mc:Fallback>
                <p:oleObj name="think-cell Slide" r:id="rId13" imgW="360" imgH="360" progId="TCLayout.ActiveDocument.1">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3" name="doc id"/>
          <p:cNvSpPr>
            <a:spLocks noChangeArrowheads="1"/>
          </p:cNvSpPr>
          <p:nvPr/>
        </p:nvSpPr>
        <p:spPr bwMode="gray">
          <a:xfrm>
            <a:off x="8246609" y="37255"/>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rtl="0"/>
            <a:endParaRPr lang="en-GB" sz="800" kern="1200" dirty="0">
              <a:solidFill>
                <a:srgbClr val="000000"/>
              </a:solidFill>
              <a:latin typeface="Arial"/>
              <a:ea typeface="ＭＳ Ｐゴシック"/>
              <a:cs typeface="+mn-cs"/>
            </a:endParaRPr>
          </a:p>
        </p:txBody>
      </p:sp>
      <p:sp>
        <p:nvSpPr>
          <p:cNvPr id="1034" name="Working Draft" hidden="1"/>
          <p:cNvSpPr txBox="1">
            <a:spLocks noChangeArrowheads="1"/>
          </p:cNvSpPr>
          <p:nvPr/>
        </p:nvSpPr>
        <p:spPr bwMode="auto">
          <a:xfrm rot="5400000">
            <a:off x="7873858" y="1980006"/>
            <a:ext cx="2397735" cy="9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l" rtl="0" eaLnBrk="1" hangingPunct="1">
              <a:defRPr/>
            </a:pPr>
            <a:r>
              <a:rPr lang="en-US" sz="600" kern="1200">
                <a:solidFill>
                  <a:srgbClr val="1F1F1F"/>
                </a:solidFill>
                <a:ea typeface="ＭＳ Ｐゴシック"/>
                <a:cs typeface="+mn-cs"/>
              </a:rPr>
              <a:t>Last Modified 2013/05/06 10:48 AM W. Central Africa Standard Time</a:t>
            </a:r>
            <a:endParaRPr lang="en-GB" kern="1200" dirty="0">
              <a:solidFill>
                <a:srgbClr val="1F1F1F"/>
              </a:solidFill>
              <a:ea typeface="ＭＳ Ｐゴシック"/>
              <a:cs typeface="+mn-cs"/>
            </a:endParaRPr>
          </a:p>
        </p:txBody>
      </p:sp>
      <p:sp>
        <p:nvSpPr>
          <p:cNvPr id="1035" name="Printed" hidden="1"/>
          <p:cNvSpPr txBox="1">
            <a:spLocks noChangeArrowheads="1"/>
          </p:cNvSpPr>
          <p:nvPr/>
        </p:nvSpPr>
        <p:spPr bwMode="auto">
          <a:xfrm rot="5400000">
            <a:off x="7983442" y="4197986"/>
            <a:ext cx="2178570" cy="9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l" rtl="0" eaLnBrk="1" hangingPunct="1">
              <a:defRPr/>
            </a:pPr>
            <a:r>
              <a:rPr lang="en-US" sz="600" kern="1200">
                <a:solidFill>
                  <a:srgbClr val="1F1F1F"/>
                </a:solidFill>
                <a:ea typeface="ＭＳ Ｐゴシック"/>
                <a:cs typeface="+mn-cs"/>
              </a:rPr>
              <a:t>Printed 2013/05/03 01:00 PM W. Central Africa Standard Time</a:t>
            </a:r>
            <a:endParaRPr lang="en-GB" kern="1200" dirty="0">
              <a:solidFill>
                <a:srgbClr val="1F1F1F"/>
              </a:solidFill>
              <a:ea typeface="ＭＳ Ｐゴシック"/>
              <a:cs typeface="+mn-cs"/>
            </a:endParaRPr>
          </a:p>
        </p:txBody>
      </p:sp>
      <p:sp>
        <p:nvSpPr>
          <p:cNvPr id="10" name="McK 1. On-page tracker" hidden="1"/>
          <p:cNvSpPr>
            <a:spLocks noChangeArrowheads="1"/>
          </p:cNvSpPr>
          <p:nvPr/>
        </p:nvSpPr>
        <p:spPr bwMode="auto">
          <a:xfrm>
            <a:off x="121488" y="27536"/>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rtl="0"/>
            <a:r>
              <a:rPr lang="en-GB" sz="1400" kern="1200" dirty="0">
                <a:solidFill>
                  <a:srgbClr val="808080"/>
                </a:solidFill>
                <a:latin typeface="Arial"/>
                <a:ea typeface="ＭＳ Ｐゴシック"/>
                <a:cs typeface="+mn-cs"/>
              </a:rPr>
              <a:t>TRACKER</a:t>
            </a:r>
          </a:p>
        </p:txBody>
      </p:sp>
      <p:sp>
        <p:nvSpPr>
          <p:cNvPr id="11" name="McK 3. Unit of measure" hidden="1"/>
          <p:cNvSpPr txBox="1">
            <a:spLocks noChangeArrowheads="1"/>
          </p:cNvSpPr>
          <p:nvPr/>
        </p:nvSpPr>
        <p:spPr bwMode="auto">
          <a:xfrm>
            <a:off x="121488" y="542616"/>
            <a:ext cx="8794113"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lgn="l" rtl="0">
              <a:defRPr/>
            </a:pPr>
            <a:r>
              <a:rPr lang="en-GB" sz="1600" kern="1200" dirty="0">
                <a:solidFill>
                  <a:srgbClr val="808080"/>
                </a:solidFill>
                <a:ea typeface="ＭＳ Ｐゴシック"/>
                <a:cs typeface="+mn-cs"/>
              </a:rPr>
              <a:t>Unit of measure</a:t>
            </a:r>
          </a:p>
        </p:txBody>
      </p:sp>
      <p:grpSp>
        <p:nvGrpSpPr>
          <p:cNvPr id="3" name="McK Slide Elements" hidden="1"/>
          <p:cNvGrpSpPr>
            <a:grpSpLocks/>
          </p:cNvGrpSpPr>
          <p:nvPr/>
        </p:nvGrpSpPr>
        <p:grpSpPr bwMode="auto">
          <a:xfrm>
            <a:off x="121489" y="6203623"/>
            <a:ext cx="8722840" cy="518318"/>
            <a:chOff x="75" y="3830"/>
            <a:chExt cx="5385" cy="320"/>
          </a:xfrm>
        </p:grpSpPr>
        <p:sp>
          <p:nvSpPr>
            <p:cNvPr id="13" name="McK 4. Footnote"/>
            <p:cNvSpPr txBox="1">
              <a:spLocks noChangeArrowheads="1"/>
            </p:cNvSpPr>
            <p:nvPr/>
          </p:nvSpPr>
          <p:spPr bwMode="auto">
            <a:xfrm>
              <a:off x="75" y="3830"/>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lgn="l" rtl="0">
                <a:defRPr/>
              </a:pPr>
              <a:r>
                <a:rPr lang="en-GB" sz="1000" kern="1200" dirty="0">
                  <a:solidFill>
                    <a:srgbClr val="1F1F1F"/>
                  </a:solidFill>
                  <a:ea typeface="ＭＳ Ｐゴシック"/>
                  <a:cs typeface="+mn-cs"/>
                </a:rPr>
                <a:t>1 Footnote</a:t>
              </a:r>
            </a:p>
          </p:txBody>
        </p:sp>
        <p:sp>
          <p:nvSpPr>
            <p:cNvPr id="14" name="McK 5. Source"/>
            <p:cNvSpPr>
              <a:spLocks noChangeArrowheads="1"/>
            </p:cNvSpPr>
            <p:nvPr/>
          </p:nvSpPr>
          <p:spPr bwMode="auto">
            <a:xfrm>
              <a:off x="75" y="4054"/>
              <a:ext cx="4323"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21975" indent="-621975" algn="l" defTabSz="913526" rtl="0">
                <a:tabLst>
                  <a:tab pos="625214" algn="l"/>
                </a:tabLst>
              </a:pPr>
              <a:r>
                <a:rPr lang="en-GB" sz="1000" kern="1200" dirty="0">
                  <a:solidFill>
                    <a:srgbClr val="000000"/>
                  </a:solidFill>
                  <a:latin typeface="Arial"/>
                  <a:ea typeface="ＭＳ Ｐゴシック"/>
                  <a:cs typeface="+mn-cs"/>
                </a:rPr>
                <a:t>SOURCE: Source</a:t>
              </a:r>
            </a:p>
          </p:txBody>
        </p:sp>
      </p:grpSp>
      <p:grpSp>
        <p:nvGrpSpPr>
          <p:cNvPr id="5" name="ACET" hidden="1"/>
          <p:cNvGrpSpPr>
            <a:grpSpLocks/>
          </p:cNvGrpSpPr>
          <p:nvPr/>
        </p:nvGrpSpPr>
        <p:grpSpPr bwMode="auto">
          <a:xfrm>
            <a:off x="1482155" y="1150019"/>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algn="l" rtl="0"/>
              <a:r>
                <a:rPr lang="en-GB" b="1" kern="1200" dirty="0">
                  <a:solidFill>
                    <a:srgbClr val="1F1F1F"/>
                  </a:solidFill>
                  <a:latin typeface="Arial"/>
                  <a:ea typeface="ＭＳ Ｐゴシック"/>
                  <a:cs typeface="+mn-cs"/>
                </a:rPr>
                <a:t>Title</a:t>
              </a:r>
            </a:p>
            <a:p>
              <a:pPr algn="l" rtl="0"/>
              <a:r>
                <a:rPr lang="en-GB" kern="1200" dirty="0">
                  <a:solidFill>
                    <a:srgbClr val="808080"/>
                  </a:solidFill>
                  <a:latin typeface="Arial"/>
                  <a:ea typeface="ＭＳ Ｐゴシック"/>
                  <a:cs typeface="+mn-cs"/>
                </a:rPr>
                <a:t>Unit of measure</a:t>
              </a:r>
            </a:p>
          </p:txBody>
        </p:sp>
      </p:grpSp>
      <p:sp>
        <p:nvSpPr>
          <p:cNvPr id="20" name="SlideLogoText" hidden="1"/>
          <p:cNvSpPr>
            <a:spLocks noChangeArrowheads="1"/>
          </p:cNvSpPr>
          <p:nvPr>
            <p:custDataLst>
              <p:tags r:id="rId11"/>
            </p:custDataLst>
          </p:nvPr>
        </p:nvSpPr>
        <p:spPr bwMode="auto">
          <a:xfrm>
            <a:off x="7232588" y="6566446"/>
            <a:ext cx="1269955" cy="155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913526" rtl="0"/>
            <a:r>
              <a:rPr lang="en-US" sz="1000" kern="1200" dirty="0">
                <a:solidFill>
                  <a:srgbClr val="1F1F1F"/>
                </a:solidFill>
                <a:latin typeface="Arial"/>
                <a:ea typeface="ＭＳ Ｐゴシック"/>
                <a:cs typeface="+mn-cs"/>
              </a:rPr>
              <a:t>McKinsey &amp; Company</a:t>
            </a:r>
          </a:p>
        </p:txBody>
      </p:sp>
      <p:sp>
        <p:nvSpPr>
          <p:cNvPr id="21" name="SlideLogoSeparator" hidden="1"/>
          <p:cNvSpPr>
            <a:spLocks noChangeArrowheads="1"/>
          </p:cNvSpPr>
          <p:nvPr>
            <p:custDataLst>
              <p:tags r:id="rId12"/>
            </p:custDataLst>
          </p:nvPr>
        </p:nvSpPr>
        <p:spPr bwMode="auto">
          <a:xfrm>
            <a:off x="8590626" y="6534052"/>
            <a:ext cx="40892"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lgn="r" defTabSz="913526" rtl="0"/>
            <a:r>
              <a:rPr lang="en-US" sz="1200" kern="1200" dirty="0">
                <a:solidFill>
                  <a:srgbClr val="1F1F1F"/>
                </a:solidFill>
                <a:latin typeface="Arial"/>
                <a:ea typeface="ＭＳ Ｐゴシック"/>
                <a:cs typeface="+mn-cs"/>
              </a:rPr>
              <a:t>|</a:t>
            </a:r>
          </a:p>
        </p:txBody>
      </p:sp>
      <p:sp>
        <p:nvSpPr>
          <p:cNvPr id="4" name="Rectangle 3"/>
          <p:cNvSpPr/>
          <p:nvPr/>
        </p:nvSpPr>
        <p:spPr bwMode="gray">
          <a:xfrm>
            <a:off x="0" y="6400584"/>
            <a:ext cx="9144000" cy="25712"/>
          </a:xfrm>
          <a:prstGeom prst="rect">
            <a:avLst/>
          </a:prstGeom>
          <a:gradFill flip="none" rotWithShape="1">
            <a:gsLst>
              <a:gs pos="100000">
                <a:srgbClr val="00589F"/>
              </a:gs>
              <a:gs pos="0">
                <a:srgbClr val="FFFFFF"/>
              </a:gs>
            </a:gsLst>
            <a:lin ang="0" scaled="0"/>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rtl="0"/>
            <a:endParaRPr lang="en-US" kern="1200" dirty="0" err="1">
              <a:ln>
                <a:solidFill>
                  <a:schemeClr val="tx2"/>
                </a:solidFill>
              </a:ln>
              <a:solidFill>
                <a:srgbClr val="1F1F1F"/>
              </a:solidFill>
              <a:latin typeface="Arial"/>
              <a:ea typeface="ＭＳ Ｐゴシック"/>
              <a:cs typeface="+mn-cs"/>
            </a:endParaRPr>
          </a:p>
        </p:txBody>
      </p:sp>
      <p:sp>
        <p:nvSpPr>
          <p:cNvPr id="22" name="TextBox 21"/>
          <p:cNvSpPr txBox="1"/>
          <p:nvPr userDrawn="1"/>
        </p:nvSpPr>
        <p:spPr>
          <a:xfrm>
            <a:off x="0" y="0"/>
            <a:ext cx="9164320" cy="523220"/>
          </a:xfrm>
          <a:prstGeom prst="rect">
            <a:avLst/>
          </a:prstGeom>
          <a:solidFill>
            <a:srgbClr val="0091CF"/>
          </a:solidFill>
        </p:spPr>
        <p:txBody>
          <a:bodyPr wrap="square" rtlCol="0" anchor="t">
            <a:spAutoFit/>
          </a:bodyPr>
          <a:lstStyle/>
          <a:p>
            <a:pPr>
              <a:spcBef>
                <a:spcPts val="1200"/>
              </a:spcBef>
            </a:pPr>
            <a:r>
              <a:rPr lang="en-US" sz="2800" b="1" dirty="0">
                <a:solidFill>
                  <a:srgbClr val="99C837"/>
                </a:solidFill>
                <a:latin typeface="Arial" pitchFamily="34" charset="0"/>
                <a:cs typeface="Arial" pitchFamily="34" charset="0"/>
              </a:rPr>
              <a:t> </a:t>
            </a:r>
            <a:endParaRPr lang="x-none" sz="1600" b="1" dirty="0">
              <a:solidFill>
                <a:srgbClr val="99C837"/>
              </a:solidFill>
              <a:latin typeface="Arial" pitchFamily="34" charset="0"/>
              <a:cs typeface="Arial" pitchFamily="34" charset="0"/>
            </a:endParaRPr>
          </a:p>
        </p:txBody>
      </p:sp>
      <p:pic>
        <p:nvPicPr>
          <p:cNvPr id="25" name="Picture 24"/>
          <p:cNvPicPr>
            <a:picLocks noChangeAspect="1"/>
          </p:cNvPicPr>
          <p:nvPr userDrawn="1"/>
        </p:nvPicPr>
        <p:blipFill>
          <a:blip r:embed="rId15"/>
          <a:stretch>
            <a:fillRect/>
          </a:stretch>
        </p:blipFill>
        <p:spPr>
          <a:xfrm>
            <a:off x="6965109" y="6530380"/>
            <a:ext cx="642450" cy="241605"/>
          </a:xfrm>
          <a:prstGeom prst="rect">
            <a:avLst/>
          </a:prstGeom>
        </p:spPr>
      </p:pic>
      <p:pic>
        <p:nvPicPr>
          <p:cNvPr id="7" name="Picture 6" descr="logo_blue.eps"/>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749310" y="6558006"/>
            <a:ext cx="810445" cy="197251"/>
          </a:xfrm>
          <a:prstGeom prst="rect">
            <a:avLst/>
          </a:prstGeom>
        </p:spPr>
      </p:pic>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8" r:id="rId4"/>
    <p:sldLayoutId id="2147483709" r:id="rId5"/>
    <p:sldLayoutId id="2147483710" r:id="rId6"/>
    <p:sldLayoutId id="2147483711" r:id="rId7"/>
  </p:sldLayoutIdLst>
  <p:txStyles>
    <p:titleStyle>
      <a:lvl1pPr algn="l" defTabSz="913526" rtl="0" eaLnBrk="1" fontAlgn="base" hangingPunct="1">
        <a:spcBef>
          <a:spcPct val="0"/>
        </a:spcBef>
        <a:spcAft>
          <a:spcPct val="0"/>
        </a:spcAft>
        <a:tabLst>
          <a:tab pos="369298" algn="l"/>
        </a:tabLst>
        <a:defRPr sz="1900" b="1">
          <a:solidFill>
            <a:schemeClr val="accent4">
              <a:lumMod val="50000"/>
            </a:schemeClr>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6.emf"/><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oleObject" Target="../embeddings/oleObject3.bin"/><Relationship Id="rId2" Type="http://schemas.openxmlformats.org/officeDocument/2006/relationships/tags" Target="../tags/tag14.xml"/><Relationship Id="rId16" Type="http://schemas.openxmlformats.org/officeDocument/2006/relationships/image" Target="../media/image11.emf"/><Relationship Id="rId1" Type="http://schemas.openxmlformats.org/officeDocument/2006/relationships/vmlDrawing" Target="../drawings/vmlDrawing3.vml"/><Relationship Id="rId6" Type="http://schemas.openxmlformats.org/officeDocument/2006/relationships/tags" Target="../tags/tag18.xml"/><Relationship Id="rId11" Type="http://schemas.openxmlformats.org/officeDocument/2006/relationships/image" Target="../media/image8.emf"/><Relationship Id="rId5" Type="http://schemas.openxmlformats.org/officeDocument/2006/relationships/tags" Target="../tags/tag17.xml"/><Relationship Id="rId15" Type="http://schemas.openxmlformats.org/officeDocument/2006/relationships/image" Target="../media/image10.emf"/><Relationship Id="rId10" Type="http://schemas.openxmlformats.org/officeDocument/2006/relationships/image" Target="../media/image7.png"/><Relationship Id="rId4" Type="http://schemas.openxmlformats.org/officeDocument/2006/relationships/tags" Target="../tags/tag16.xml"/><Relationship Id="rId9" Type="http://schemas.openxmlformats.org/officeDocument/2006/relationships/notesSlide" Target="../notesSlides/notesSlide1.xml"/><Relationship Id="rId14" Type="http://schemas.openxmlformats.org/officeDocument/2006/relationships/image" Target="../media/image9.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emf"/><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1.emf"/><Relationship Id="rId1" Type="http://schemas.openxmlformats.org/officeDocument/2006/relationships/slideLayout" Target="../slideLayouts/slideLayout4.xml"/><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56.xml"/><Relationship Id="rId7" Type="http://schemas.openxmlformats.org/officeDocument/2006/relationships/oleObject" Target="../embeddings/oleObject10.bin"/><Relationship Id="rId2" Type="http://schemas.openxmlformats.org/officeDocument/2006/relationships/tags" Target="../tags/tag55.xml"/><Relationship Id="rId1" Type="http://schemas.openxmlformats.org/officeDocument/2006/relationships/vmlDrawing" Target="../drawings/vmlDrawing10.v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57.xml"/><Relationship Id="rId9" Type="http://schemas.openxmlformats.org/officeDocument/2006/relationships/image" Target="../media/image11.emf"/></Relationships>
</file>

<file path=ppt/slides/_rels/slide17.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59.xml"/><Relationship Id="rId7" Type="http://schemas.openxmlformats.org/officeDocument/2006/relationships/image" Target="../media/image12.emf"/><Relationship Id="rId2" Type="http://schemas.openxmlformats.org/officeDocument/2006/relationships/tags" Target="../tags/tag58.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21.xml"/><Relationship Id="rId7" Type="http://schemas.openxmlformats.org/officeDocument/2006/relationships/image" Target="../media/image12.emf"/><Relationship Id="rId2" Type="http://schemas.openxmlformats.org/officeDocument/2006/relationships/tags" Target="../tags/tag20.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61.xml"/><Relationship Id="rId7" Type="http://schemas.openxmlformats.org/officeDocument/2006/relationships/image" Target="../media/image12.emf"/><Relationship Id="rId2" Type="http://schemas.openxmlformats.org/officeDocument/2006/relationships/tags" Target="../tags/tag60.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63.xml"/><Relationship Id="rId7" Type="http://schemas.openxmlformats.org/officeDocument/2006/relationships/image" Target="../media/image12.emf"/><Relationship Id="rId2" Type="http://schemas.openxmlformats.org/officeDocument/2006/relationships/tags" Target="../tags/tag62.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23.xml"/><Relationship Id="rId7" Type="http://schemas.openxmlformats.org/officeDocument/2006/relationships/image" Target="../media/image12.emf"/><Relationship Id="rId2" Type="http://schemas.openxmlformats.org/officeDocument/2006/relationships/tags" Target="../tags/tag22.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tags" Target="../tags/tag35.xml"/><Relationship Id="rId18" Type="http://schemas.openxmlformats.org/officeDocument/2006/relationships/tags" Target="../tags/tag40.xml"/><Relationship Id="rId26" Type="http://schemas.openxmlformats.org/officeDocument/2006/relationships/tags" Target="../tags/tag48.xml"/><Relationship Id="rId3" Type="http://schemas.openxmlformats.org/officeDocument/2006/relationships/tags" Target="../tags/tag25.xml"/><Relationship Id="rId21" Type="http://schemas.openxmlformats.org/officeDocument/2006/relationships/tags" Target="../tags/tag43.xml"/><Relationship Id="rId7" Type="http://schemas.openxmlformats.org/officeDocument/2006/relationships/tags" Target="../tags/tag29.xml"/><Relationship Id="rId12" Type="http://schemas.openxmlformats.org/officeDocument/2006/relationships/tags" Target="../tags/tag34.xml"/><Relationship Id="rId17" Type="http://schemas.openxmlformats.org/officeDocument/2006/relationships/tags" Target="../tags/tag39.xml"/><Relationship Id="rId25" Type="http://schemas.openxmlformats.org/officeDocument/2006/relationships/tags" Target="../tags/tag47.xml"/><Relationship Id="rId33" Type="http://schemas.openxmlformats.org/officeDocument/2006/relationships/image" Target="../media/image11.emf"/><Relationship Id="rId2" Type="http://schemas.openxmlformats.org/officeDocument/2006/relationships/tags" Target="../tags/tag24.xml"/><Relationship Id="rId16" Type="http://schemas.openxmlformats.org/officeDocument/2006/relationships/tags" Target="../tags/tag38.xml"/><Relationship Id="rId20" Type="http://schemas.openxmlformats.org/officeDocument/2006/relationships/tags" Target="../tags/tag42.xml"/><Relationship Id="rId29"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tags" Target="../tags/tag28.xml"/><Relationship Id="rId11" Type="http://schemas.openxmlformats.org/officeDocument/2006/relationships/tags" Target="../tags/tag33.xml"/><Relationship Id="rId24" Type="http://schemas.openxmlformats.org/officeDocument/2006/relationships/tags" Target="../tags/tag46.xml"/><Relationship Id="rId32" Type="http://schemas.openxmlformats.org/officeDocument/2006/relationships/image" Target="../media/image13.emf"/><Relationship Id="rId5" Type="http://schemas.openxmlformats.org/officeDocument/2006/relationships/tags" Target="../tags/tag27.xml"/><Relationship Id="rId15" Type="http://schemas.openxmlformats.org/officeDocument/2006/relationships/tags" Target="../tags/tag37.xml"/><Relationship Id="rId23" Type="http://schemas.openxmlformats.org/officeDocument/2006/relationships/tags" Target="../tags/tag45.xml"/><Relationship Id="rId28" Type="http://schemas.openxmlformats.org/officeDocument/2006/relationships/tags" Target="../tags/tag50.xml"/><Relationship Id="rId10" Type="http://schemas.openxmlformats.org/officeDocument/2006/relationships/tags" Target="../tags/tag32.xml"/><Relationship Id="rId19" Type="http://schemas.openxmlformats.org/officeDocument/2006/relationships/tags" Target="../tags/tag41.xml"/><Relationship Id="rId31" Type="http://schemas.openxmlformats.org/officeDocument/2006/relationships/oleObject" Target="../embeddings/oleObject6.bin"/><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tags" Target="../tags/tag36.xml"/><Relationship Id="rId22" Type="http://schemas.openxmlformats.org/officeDocument/2006/relationships/tags" Target="../tags/tag44.xml"/><Relationship Id="rId27" Type="http://schemas.openxmlformats.org/officeDocument/2006/relationships/tags" Target="../tags/tag49.xml"/><Relationship Id="rId3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Layout" Target="../slideLayouts/slideLayout2.xml"/><Relationship Id="rId7" Type="http://schemas.openxmlformats.org/officeDocument/2006/relationships/image" Target="../media/image11.emf"/><Relationship Id="rId2" Type="http://schemas.openxmlformats.org/officeDocument/2006/relationships/tags" Target="../tags/tag51.xml"/><Relationship Id="rId1" Type="http://schemas.openxmlformats.org/officeDocument/2006/relationships/vmlDrawing" Target="../drawings/vmlDrawing7.vml"/><Relationship Id="rId6" Type="http://schemas.openxmlformats.org/officeDocument/2006/relationships/image" Target="../media/image13.emf"/><Relationship Id="rId5" Type="http://schemas.openxmlformats.org/officeDocument/2006/relationships/oleObject" Target="../embeddings/oleObject7.bin"/><Relationship Id="rId4" Type="http://schemas.openxmlformats.org/officeDocument/2006/relationships/notesSlide" Target="../notesSlides/notesSlide5.xml"/><Relationship Id="rId9" Type="http://schemas.openxmlformats.org/officeDocument/2006/relationships/hyperlink" Target="https://unicef-my.sharepoint.com/:f:/g/personal/jbararia_unicef_org/EuE-x76n6LxNpQSNfXBZx-cBa6niqaW4pqsUFMzIluA9mg?e=MBXCA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13.emf"/><Relationship Id="rId2" Type="http://schemas.openxmlformats.org/officeDocument/2006/relationships/tags" Target="../tags/tag52.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vmlDrawing" Target="../drawings/vmlDrawing9.vml"/><Relationship Id="rId6" Type="http://schemas.openxmlformats.org/officeDocument/2006/relationships/image" Target="../media/image13.emf"/><Relationship Id="rId5" Type="http://schemas.openxmlformats.org/officeDocument/2006/relationships/oleObject" Target="../embeddings/oleObject9.bin"/><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1.png"/>
          <p:cNvPicPr>
            <a:picLocks noChangeAspect="1"/>
          </p:cNvPicPr>
          <p:nvPr/>
        </p:nvPicPr>
        <p:blipFill rotWithShape="1">
          <a:blip r:embed="rId10">
            <a:extLst>
              <a:ext uri="{28A0092B-C50C-407E-A947-70E740481C1C}">
                <a14:useLocalDpi xmlns:a14="http://schemas.microsoft.com/office/drawing/2010/main" val="0"/>
              </a:ext>
            </a:extLst>
          </a:blip>
          <a:srcRect r="30591" b="720"/>
          <a:stretch/>
        </p:blipFill>
        <p:spPr>
          <a:xfrm>
            <a:off x="3733800" y="12260"/>
            <a:ext cx="5410200" cy="5169340"/>
          </a:xfrm>
          <a:prstGeom prst="rect">
            <a:avLst/>
          </a:prstGeom>
        </p:spPr>
      </p:pic>
      <p:pic>
        <p:nvPicPr>
          <p:cNvPr id="2" name="Picture 1"/>
          <p:cNvPicPr>
            <a:picLocks noChangeAspect="1"/>
          </p:cNvPicPr>
          <p:nvPr/>
        </p:nvPicPr>
        <p:blipFill>
          <a:blip r:embed="rId11"/>
          <a:stretch>
            <a:fillRect/>
          </a:stretch>
        </p:blipFill>
        <p:spPr>
          <a:xfrm>
            <a:off x="0" y="1"/>
            <a:ext cx="6919804" cy="5151410"/>
          </a:xfrm>
          <a:prstGeom prst="rect">
            <a:avLst/>
          </a:prstGeom>
        </p:spPr>
      </p:pic>
      <p:sp>
        <p:nvSpPr>
          <p:cNvPr id="4" name="Rectangle 3"/>
          <p:cNvSpPr/>
          <p:nvPr/>
        </p:nvSpPr>
        <p:spPr bwMode="auto">
          <a:xfrm>
            <a:off x="0" y="5151411"/>
            <a:ext cx="9144000" cy="1706589"/>
          </a:xfrm>
          <a:prstGeom prst="rect">
            <a:avLst/>
          </a:prstGeom>
          <a:solidFill>
            <a:schemeClr val="bg1"/>
          </a:solidFill>
          <a:ln w="9525">
            <a:noFill/>
            <a:miter lim="800000"/>
            <a:headEnd/>
            <a:tailEnd/>
          </a:ln>
          <a:effectLst/>
        </p:spPr>
        <p:txBody>
          <a:bodyPr wrap="square" lIns="0" tIns="0" rIns="0" bIns="0" rtlCol="0" anchor="ctr">
            <a:spAutoFit/>
          </a:bodyPr>
          <a:lstStyle/>
          <a:p>
            <a:pPr marL="133350" indent="-137160" algn="ctr" defTabSz="787400">
              <a:buClr>
                <a:schemeClr val="tx2"/>
              </a:buClr>
              <a:buSzPct val="125000"/>
              <a:buFont typeface="Arial" pitchFamily="34" charset="0"/>
              <a:buChar char="•"/>
            </a:pPr>
            <a:endParaRPr lang="en-US" dirty="0"/>
          </a:p>
        </p:txBody>
      </p:sp>
      <p:graphicFrame>
        <p:nvGraphicFramePr>
          <p:cNvPr id="26" name="Object 25" hidden="1"/>
          <p:cNvGraphicFramePr>
            <a:graphicFrameLocks noChangeAspect="1"/>
          </p:cNvGraphicFramePr>
          <p:nvPr>
            <p:custDataLst>
              <p:tags r:id="rId2"/>
            </p:custDataLst>
          </p:nvPr>
        </p:nvGraphicFramePr>
        <p:xfrm>
          <a:off x="1587" y="1589"/>
          <a:ext cx="1587" cy="1587"/>
        </p:xfrm>
        <a:graphic>
          <a:graphicData uri="http://schemas.openxmlformats.org/presentationml/2006/ole">
            <mc:AlternateContent xmlns:mc="http://schemas.openxmlformats.org/markup-compatibility/2006">
              <mc:Choice xmlns:v="urn:schemas-microsoft-com:vml" Requires="v">
                <p:oleObj spid="_x0000_s894293" name="think-cell Slide" r:id="rId12" imgW="360" imgH="360" progId="TCLayout.ActiveDocument.1">
                  <p:embed/>
                </p:oleObj>
              </mc:Choice>
              <mc:Fallback>
                <p:oleObj name="think-cell Slide" r:id="rId12" imgW="360" imgH="360" progId="TCLayout.ActiveDocument.1">
                  <p:embed/>
                  <p:pic>
                    <p:nvPicPr>
                      <p:cNvPr id="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7"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9572" name="AutoShape 4" descr="data:image/jpeg;base64,/9j/4AAQSkZJRgABAQAAAQABAAD/2wCEAAkGBw8HBhMIEhQWFhUVGBoYFxYXGRoWHhQWJR0eISAdFhgbHSggGhoxGx8cJT0lJSkrLzgvICQzRD8tNy45Li0BCgoKDg0OGhAQGjQmICUtNCsvMCw0LC02LCw0NCs1NTQsNSw4LCssLSwrNTQtLDc3Nyw3Ly8sLCw3LCw1KywsN//AABEIAI4AjgMBIgACEQEDEQH/xAAaAAEAAwEBAQAAAAAAAAAAAAAAAwQFAQIG/8QALxAAAgEDAwIFAwQCAwAAAAAAAQIAAwQRBRIhMUETIlFxgRRhkRUycqEGgiNCUv/EABkBAQEBAAMAAAAAAAAAAAAAAAABAgMEBv/EACIRAQEBAAEDAwUAAAAAAAAAAAABEQISITETwfAiQVFx0f/aAAwDAQACEQMRAD8A+OiInSevIiICIiAiIgIiICIiAiIgIiICIiAiIgIiICIiAiIgIiICIiAiIgIiICIiAiIgIiICIiAiIgIiICIiAiIgIiICIiAiJe0eyW/rvTYkbab1OMHJUZxzKlsk2qMTUfSd+qJZU3zvQONwwV8hcq4GcMAD/Up/Sn9OF7kYLmnjvkKG/GCIxJzlV4lm8tDarTYkHxEDjHYHPX78SNaDNQat2GOvck9vWF2eUUTQp6W1TQm1QHhavhsvou1Tu9ssB8icq6aaOiJqRP76hQL6LtyGPuQ3wM94xOueyhE07nSfp9SXT/EUuzIh4Pl3YwfuORIKFgat3Ut9wHhrVYnnkIpY4+FMYTnLNU4lt9OqJpq6hjKMSCRyUOSBuHYHBwfsZOmk7mfNQAJSWsTgnyttwAPXzCMOvizYly509qNst0pDo5Khl7P/AOWB5Vsc+08ajZPp92bZ8ZAB45BBAIIPsYxZylVoiJFIiICan+PXSWl47u20NSqICAThmGB0mXEsTlx6pj6ChqtL9RtqlRiTSp1EqVcHLkq4X7nAZRkyjbvSfQhaM+1xWL9CRs2KvUd8g8TNiNZ9OT5+/wCtTUqtK5taDB/MlFUZcH94J4B6YweskudXL5FE1BkDynGKYHamBnjPc4/PMx5s6pu061tlpkqr0VqFl4LuSd2WHJwRtx2xLrN4yZHrT9RpWdGjbtk02FVLhQMEK5AyvqwCqw+4xPFxqNO70etbE7SatN6S44CKrJjPY7SP7kla0qNq6NcFXC0kqtghQ1MDKqzHGCeAT95LQtFtNefTyiOm2tURmUMSvgO9PDegwvTjrL3Y+nz9/Pu7qepUrjXaV2Kuaa1aTY2EFVXbuOcc9Okq0q1CjqNat4mRUp3KjykYLoypn5b4xJNNVbrT69yVoKymkAWXCjJIPAB6+0htqCXGjVKlPYaib2qIw83hcYekT2U5yBz35EEkkz8dnLfU/oqFHbhvK6VqbA7XQuTtPweo5Bln622arcKrMqPbpSp7hk5BpnDY/gRmUtMt1a3eucFtyU6asMqXJ/7fA/uWU/x5qly1AOp2hSTg4GSevso3e2JO68ujbrlle0rS2Ftu3AOaxJU4LqhCIB6Fup9JDqV6uo2NKqxArJuRgFwGp53KeOMglh7Yilo7VbNK4blyoCEEHLMyjJ7ftz7S22hF3p2gI4Xe9XaejHyjHUgKu7/Y9+I7m8Jd1gxNKnp2KK1ietN6pDK2AikgZIIOSQOnTcs9/ojK6Uy4BZWJHXbhQefckL/LjmTK5PU4sqJPe2/0t29vnO0kZxjPwZBI3LvciIgIiICXaGp1aVn9Gdr0wSQrqHCk9SueVz9jKUQlkvldutVrXW7cV8yopwqjCr+0LgcD2nU1WslWnVBGadM0lJVT/wAZDKQeOfKxGT2lGJdTo4+MWrS/e0oPQAUq+0srKGztOR16czgvXWkaYCjIZSQoB2kkkZ9OT8cdJWiNXpiVq5aiKPAAOeO7dMn74E8eI2ScnnryefeeYkXHoOR3P5/EeI3qfyZ5iB3cfU+nx6e07vOc5Pp17TzEDpOTmciICIiAiIgIiICIiAiIgIiICIiAiIgIiICIiAiIgIiICIiAiIgIiICIiAiIgIiICIiAiIgIiICIiAiIgIiICIiAiIgIiIH/2Q=="/>
          <p:cNvSpPr>
            <a:spLocks noChangeAspect="1" noChangeArrowheads="1"/>
          </p:cNvSpPr>
          <p:nvPr>
            <p:custDataLst>
              <p:tags r:id="rId3"/>
            </p:custDataLst>
          </p:nvPr>
        </p:nvSpPr>
        <p:spPr bwMode="auto">
          <a:xfrm>
            <a:off x="155576" y="-144462"/>
            <a:ext cx="304800" cy="304801"/>
          </a:xfrm>
          <a:prstGeom prst="rect">
            <a:avLst/>
          </a:prstGeom>
          <a:noFill/>
        </p:spPr>
        <p:txBody>
          <a:bodyPr vert="horz" wrap="square" lIns="91430" tIns="45716" rIns="91430" bIns="45716" numCol="1" anchor="t" anchorCtr="0" compatLnSpc="1">
            <a:prstTxWarp prst="textNoShape">
              <a:avLst/>
            </a:prstTxWarp>
          </a:bodyPr>
          <a:lstStyle/>
          <a:p>
            <a:pPr algn="l" rtl="0"/>
            <a:endParaRPr lang="en-US" kern="1200" dirty="0">
              <a:solidFill>
                <a:srgbClr val="000000"/>
              </a:solidFill>
              <a:latin typeface="Arial"/>
              <a:ea typeface="+mn-ea"/>
              <a:cs typeface="+mn-cs"/>
            </a:endParaRPr>
          </a:p>
        </p:txBody>
      </p:sp>
      <p:sp>
        <p:nvSpPr>
          <p:cNvPr id="109574" name="AutoShape 6" descr="data:image/jpeg;base64,/9j/4AAQSkZJRgABAQAAAQABAAD/2wCEAAkGBw8HBhMIEhQWFhUVGBoYFxYXGRoWHhQWJR0eISAdFhgbHSggGhoxGx8cJT0lJSkrLzgvICQzRD8tNy45Li0BCgoKDg0OGhAQGjQmICUtNCsvMCw0LC02LCw0NCs1NTQsNSw4LCssLSwrNTQtLDc3Nyw3Ly8sLCw3LCw1KywsN//AABEIAI4AjgMBIgACEQEDEQH/xAAaAAEAAwEBAQAAAAAAAAAAAAAAAwQFAQIG/8QALxAAAgEDAwIFAwQCAwAAAAAAAQIAAwQRBRIhMUETIlFxgRRhkRUycqEGgiNCUv/EABkBAQEBAAMAAAAAAAAAAAAAAAABAgMEBv/EACIRAQEBAAEDAwUAAAAAAAAAAAABEQISITETwfAiQVFx0f/aAAwDAQACEQMRAD8A+OiInSevIiICIiAiIgIiICIiAiIgIiICIiAiIgIiICIiAiIgIiICIiAiIgIiICIiAiIgIiICIiAiIgIiICIiAiIgIiICIiAiJe0eyW/rvTYkbab1OMHJUZxzKlsk2qMTUfSd+qJZU3zvQONwwV8hcq4GcMAD/Up/Sn9OF7kYLmnjvkKG/GCIxJzlV4lm8tDarTYkHxEDjHYHPX78SNaDNQat2GOvck9vWF2eUUTQp6W1TQm1QHhavhsvou1Tu9ssB8icq6aaOiJqRP76hQL6LtyGPuQ3wM94xOueyhE07nSfp9SXT/EUuzIh4Pl3YwfuORIKFgat3Ut9wHhrVYnnkIpY4+FMYTnLNU4lt9OqJpq6hjKMSCRyUOSBuHYHBwfsZOmk7mfNQAJSWsTgnyttwAPXzCMOvizYly509qNst0pDo5Khl7P/AOWB5Vsc+08ajZPp92bZ8ZAB45BBAIIPsYxZylVoiJFIiICan+PXSWl47u20NSqICAThmGB0mXEsTlx6pj6ChqtL9RtqlRiTSp1EqVcHLkq4X7nAZRkyjbvSfQhaM+1xWL9CRs2KvUd8g8TNiNZ9OT5+/wCtTUqtK5taDB/MlFUZcH94J4B6YweskudXL5FE1BkDynGKYHamBnjPc4/PMx5s6pu061tlpkqr0VqFl4LuSd2WHJwRtx2xLrN4yZHrT9RpWdGjbtk02FVLhQMEK5AyvqwCqw+4xPFxqNO70etbE7SatN6S44CKrJjPY7SP7kla0qNq6NcFXC0kqtghQ1MDKqzHGCeAT95LQtFtNefTyiOm2tURmUMSvgO9PDegwvTjrL3Y+nz9/Pu7qepUrjXaV2Kuaa1aTY2EFVXbuOcc9Okq0q1CjqNat4mRUp3KjykYLoypn5b4xJNNVbrT69yVoKymkAWXCjJIPAB6+0htqCXGjVKlPYaib2qIw83hcYekT2U5yBz35EEkkz8dnLfU/oqFHbhvK6VqbA7XQuTtPweo5Bln622arcKrMqPbpSp7hk5BpnDY/gRmUtMt1a3eucFtyU6asMqXJ/7fA/uWU/x5qly1AOp2hSTg4GSevso3e2JO68ujbrlle0rS2Ftu3AOaxJU4LqhCIB6Fup9JDqV6uo2NKqxArJuRgFwGp53KeOMglh7Yilo7VbNK4blyoCEEHLMyjJ7ftz7S22hF3p2gI4Xe9XaejHyjHUgKu7/Y9+I7m8Jd1gxNKnp2KK1ietN6pDK2AikgZIIOSQOnTcs9/ojK6Uy4BZWJHXbhQefckL/LjmTK5PU4sqJPe2/0t29vnO0kZxjPwZBI3LvciIgIiICXaGp1aVn9Gdr0wSQrqHCk9SueVz9jKUQlkvldutVrXW7cV8yopwqjCr+0LgcD2nU1WslWnVBGadM0lJVT/wAZDKQeOfKxGT2lGJdTo4+MWrS/e0oPQAUq+0srKGztOR16czgvXWkaYCjIZSQoB2kkkZ9OT8cdJWiNXpiVq5aiKPAAOeO7dMn74E8eI2ScnnryefeeYkXHoOR3P5/EeI3qfyZ5iB3cfU+nx6e07vOc5Pp17TzEDpOTmciICIiAiIgIiICIiAiIgIiICIiAiIgIiICIiAiIgIiICIiAiIgIiICIiAiIgIiICIiAiIgIiICIiAiIgIiICIiAiIgIiIH/2Q=="/>
          <p:cNvSpPr>
            <a:spLocks noChangeAspect="1" noChangeArrowheads="1"/>
          </p:cNvSpPr>
          <p:nvPr>
            <p:custDataLst>
              <p:tags r:id="rId4"/>
            </p:custDataLst>
          </p:nvPr>
        </p:nvSpPr>
        <p:spPr bwMode="auto">
          <a:xfrm>
            <a:off x="155576" y="-144462"/>
            <a:ext cx="304800" cy="304801"/>
          </a:xfrm>
          <a:prstGeom prst="rect">
            <a:avLst/>
          </a:prstGeom>
          <a:noFill/>
        </p:spPr>
        <p:txBody>
          <a:bodyPr vert="horz" wrap="square" lIns="91430" tIns="45716" rIns="91430" bIns="45716" numCol="1" anchor="t" anchorCtr="0" compatLnSpc="1">
            <a:prstTxWarp prst="textNoShape">
              <a:avLst/>
            </a:prstTxWarp>
          </a:bodyPr>
          <a:lstStyle/>
          <a:p>
            <a:pPr algn="l" rtl="0"/>
            <a:endParaRPr lang="en-US" kern="1200" dirty="0">
              <a:solidFill>
                <a:srgbClr val="000000"/>
              </a:solidFill>
              <a:latin typeface="Arial"/>
              <a:ea typeface="+mn-ea"/>
              <a:cs typeface="+mn-cs"/>
            </a:endParaRPr>
          </a:p>
        </p:txBody>
      </p:sp>
      <p:sp>
        <p:nvSpPr>
          <p:cNvPr id="7" name="Title 5"/>
          <p:cNvSpPr txBox="1">
            <a:spLocks/>
          </p:cNvSpPr>
          <p:nvPr>
            <p:custDataLst>
              <p:tags r:id="rId5"/>
            </p:custDataLst>
          </p:nvPr>
        </p:nvSpPr>
        <p:spPr>
          <a:xfrm>
            <a:off x="381000" y="838200"/>
            <a:ext cx="5075832" cy="990600"/>
          </a:xfrm>
          <a:prstGeom prst="rect">
            <a:avLst/>
          </a:prstGeom>
        </p:spPr>
        <p:txBody>
          <a:bodyPr lIns="91344" tIns="45671" rIns="91344" bIns="45671"/>
          <a:lstStyle/>
          <a:p>
            <a:pPr marL="0" marR="0" lvl="0" indent="0" algn="l" defTabSz="911521"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chemeClr val="bg1"/>
                </a:solidFill>
                <a:effectLst/>
                <a:uLnTx/>
                <a:uFillTx/>
                <a:latin typeface="Arial"/>
                <a:ea typeface="+mj-ea"/>
                <a:cs typeface="Arial"/>
              </a:rPr>
              <a:t>COLD CHAIN </a:t>
            </a:r>
            <a:r>
              <a:rPr lang="en-US" sz="2800" b="1" kern="0" dirty="0">
                <a:solidFill>
                  <a:schemeClr val="bg1"/>
                </a:solidFill>
                <a:latin typeface="Arial"/>
                <a:ea typeface="+mj-ea"/>
                <a:cs typeface="Arial"/>
              </a:rPr>
              <a:t>EQUIPMENT       OPTIMIZATION PLATFORM</a:t>
            </a:r>
            <a:endParaRPr kumimoji="0" lang="en-US" sz="2800" b="1" i="0" u="none" strike="noStrike" kern="0" cap="none" spc="0" normalizeH="0" baseline="0" noProof="0" dirty="0">
              <a:ln>
                <a:noFill/>
              </a:ln>
              <a:solidFill>
                <a:schemeClr val="bg1"/>
              </a:solidFill>
              <a:effectLst/>
              <a:uLnTx/>
              <a:uFillTx/>
              <a:latin typeface="Arial"/>
              <a:ea typeface="+mj-ea"/>
              <a:cs typeface="Arial"/>
            </a:endParaRPr>
          </a:p>
        </p:txBody>
      </p:sp>
      <p:sp>
        <p:nvSpPr>
          <p:cNvPr id="8" name="Rectangle 2"/>
          <p:cNvSpPr txBox="1">
            <a:spLocks noChangeArrowheads="1"/>
          </p:cNvSpPr>
          <p:nvPr>
            <p:custDataLst>
              <p:tags r:id="rId6"/>
            </p:custDataLst>
          </p:nvPr>
        </p:nvSpPr>
        <p:spPr bwMode="auto">
          <a:xfrm>
            <a:off x="472441" y="1813560"/>
            <a:ext cx="4146192" cy="677108"/>
          </a:xfrm>
          <a:prstGeom prst="rect">
            <a:avLst/>
          </a:prstGeom>
          <a:noFill/>
          <a:ln w="9525">
            <a:noFill/>
            <a:miter lim="800000"/>
            <a:headEnd/>
            <a:tailEnd/>
          </a:ln>
        </p:spPr>
        <p:txBody>
          <a:bodyPr wrap="square" lIns="0" tIns="0" rIns="0" bIns="0">
            <a:spAutoFit/>
          </a:bodyPr>
          <a:lstStyle/>
          <a:p>
            <a:pPr defTabSz="912330">
              <a:defRPr/>
            </a:pPr>
            <a:r>
              <a:rPr lang="en-US" sz="2200" kern="0" dirty="0">
                <a:solidFill>
                  <a:srgbClr val="FFFFFF"/>
                </a:solidFill>
                <a:latin typeface="Arial"/>
                <a:cs typeface="Arial"/>
              </a:rPr>
              <a:t>Operational Deployment Guidebook for Countries</a:t>
            </a:r>
          </a:p>
        </p:txBody>
      </p:sp>
      <p:sp>
        <p:nvSpPr>
          <p:cNvPr id="18" name="TextBox 33"/>
          <p:cNvSpPr txBox="1">
            <a:spLocks noChangeArrowheads="1"/>
          </p:cNvSpPr>
          <p:nvPr>
            <p:custDataLst>
              <p:tags r:id="rId7"/>
            </p:custDataLst>
          </p:nvPr>
        </p:nvSpPr>
        <p:spPr bwMode="auto">
          <a:xfrm>
            <a:off x="6919804" y="6002470"/>
            <a:ext cx="2147996" cy="338536"/>
          </a:xfrm>
          <a:prstGeom prst="rect">
            <a:avLst/>
          </a:prstGeom>
          <a:noFill/>
          <a:ln w="9525">
            <a:noFill/>
            <a:miter lim="800000"/>
            <a:headEnd/>
            <a:tailEnd/>
          </a:ln>
        </p:spPr>
        <p:txBody>
          <a:bodyPr wrap="square" lIns="91420" tIns="45711" rIns="91420" bIns="45711">
            <a:spAutoFit/>
          </a:bodyPr>
          <a:lstStyle/>
          <a:p>
            <a:pPr defTabSz="944363"/>
            <a:fld id="{BF43AC71-E6CE-452F-82A4-E5D2620D5435}" type="datetime4">
              <a:rPr lang="en-US" sz="1600" b="1" smtClean="0">
                <a:solidFill>
                  <a:srgbClr val="00589F"/>
                </a:solidFill>
              </a:rPr>
              <a:pPr defTabSz="944363"/>
              <a:t>December 3, 2018</a:t>
            </a:fld>
            <a:endParaRPr lang="en-US" sz="1600" b="1" dirty="0">
              <a:solidFill>
                <a:srgbClr val="00589F"/>
              </a:solidFill>
            </a:endParaRPr>
          </a:p>
        </p:txBody>
      </p:sp>
      <p:pic>
        <p:nvPicPr>
          <p:cNvPr id="15" name="Picture 14"/>
          <p:cNvPicPr>
            <a:picLocks noChangeAspect="1"/>
          </p:cNvPicPr>
          <p:nvPr/>
        </p:nvPicPr>
        <p:blipFill>
          <a:blip r:embed="rId14"/>
          <a:stretch>
            <a:fillRect/>
          </a:stretch>
        </p:blipFill>
        <p:spPr>
          <a:xfrm>
            <a:off x="152400" y="5465191"/>
            <a:ext cx="2510905" cy="1303127"/>
          </a:xfrm>
          <a:prstGeom prst="rect">
            <a:avLst/>
          </a:prstGeom>
        </p:spPr>
      </p:pic>
      <p:pic>
        <p:nvPicPr>
          <p:cNvPr id="16" name="Picture 15" descr="logo_blue copy.eps"/>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743200" y="5826760"/>
            <a:ext cx="2400300" cy="584200"/>
          </a:xfrm>
          <a:prstGeom prst="rect">
            <a:avLst/>
          </a:prstGeom>
        </p:spPr>
      </p:pic>
      <p:pic>
        <p:nvPicPr>
          <p:cNvPr id="19" name="Picture 18"/>
          <p:cNvPicPr>
            <a:picLocks noChangeAspect="1"/>
          </p:cNvPicPr>
          <p:nvPr/>
        </p:nvPicPr>
        <p:blipFill>
          <a:blip r:embed="rId16"/>
          <a:stretch>
            <a:fillRect/>
          </a:stretch>
        </p:blipFill>
        <p:spPr>
          <a:xfrm>
            <a:off x="491132" y="2667000"/>
            <a:ext cx="3822700" cy="50800"/>
          </a:xfrm>
          <a:prstGeom prst="rect">
            <a:avLst/>
          </a:prstGeom>
        </p:spPr>
      </p:pic>
    </p:spTree>
    <p:extLst>
      <p:ext uri="{BB962C8B-B14F-4D97-AF65-F5344CB8AC3E}">
        <p14:creationId xmlns:p14="http://schemas.microsoft.com/office/powerpoint/2010/main" val="2241763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0"/>
            <a:ext cx="8794113" cy="1295400"/>
          </a:xfrm>
        </p:spPr>
        <p:txBody>
          <a:bodyPr/>
          <a:lstStyle/>
          <a:p>
            <a:r>
              <a:rPr lang="en-US" sz="3600" dirty="0">
                <a:solidFill>
                  <a:schemeClr val="tx1"/>
                </a:solidFill>
              </a:rPr>
              <a:t>III-A. Site Installation List</a:t>
            </a:r>
            <a:br>
              <a:rPr lang="en-US" sz="3600" dirty="0">
                <a:solidFill>
                  <a:schemeClr val="tx1"/>
                </a:solidFill>
              </a:rPr>
            </a:br>
            <a:endParaRPr lang="en-IN" dirty="0">
              <a:solidFill>
                <a:schemeClr val="tx1"/>
              </a:solidFill>
            </a:endParaRPr>
          </a:p>
        </p:txBody>
      </p:sp>
      <p:sp>
        <p:nvSpPr>
          <p:cNvPr id="5" name="Pentagon 4"/>
          <p:cNvSpPr/>
          <p:nvPr/>
        </p:nvSpPr>
        <p:spPr>
          <a:xfrm>
            <a:off x="228600" y="3657600"/>
            <a:ext cx="2286000" cy="1219200"/>
          </a:xfrm>
          <a:prstGeom prst="homePlate">
            <a:avLst>
              <a:gd name="adj" fmla="val 26042"/>
            </a:avLst>
          </a:prstGeom>
          <a:solidFill>
            <a:srgbClr val="00B0F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This Section Covers</a:t>
            </a:r>
          </a:p>
        </p:txBody>
      </p:sp>
      <p:sp>
        <p:nvSpPr>
          <p:cNvPr id="6" name="Rectangle 5"/>
          <p:cNvSpPr/>
          <p:nvPr/>
        </p:nvSpPr>
        <p:spPr>
          <a:xfrm>
            <a:off x="2819400" y="3657600"/>
            <a:ext cx="6019800" cy="12954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Wingdings" panose="05000000000000000000" pitchFamily="2" charset="2"/>
              <a:buChar char="q"/>
            </a:pPr>
            <a:r>
              <a:rPr lang="en-US" dirty="0">
                <a:solidFill>
                  <a:schemeClr val="tx1"/>
                </a:solidFill>
              </a:rPr>
              <a:t>The key elements of the site installation list that are required to be populated</a:t>
            </a:r>
          </a:p>
          <a:p>
            <a:pPr marL="285750" indent="-285750">
              <a:buFont typeface="Wingdings" panose="05000000000000000000" pitchFamily="2" charset="2"/>
              <a:buChar char="q"/>
            </a:pPr>
            <a:endParaRPr lang="en-US" dirty="0">
              <a:solidFill>
                <a:schemeClr val="tx1"/>
              </a:solidFill>
            </a:endParaRPr>
          </a:p>
          <a:p>
            <a:pPr marL="285750" indent="-285750">
              <a:buFont typeface="Wingdings" panose="05000000000000000000" pitchFamily="2" charset="2"/>
              <a:buChar char="q"/>
            </a:pPr>
            <a:r>
              <a:rPr lang="en-US" dirty="0">
                <a:solidFill>
                  <a:schemeClr val="tx1"/>
                </a:solidFill>
              </a:rPr>
              <a:t>Rationale for data request</a:t>
            </a:r>
          </a:p>
        </p:txBody>
      </p:sp>
    </p:spTree>
    <p:extLst>
      <p:ext uri="{BB962C8B-B14F-4D97-AF65-F5344CB8AC3E}">
        <p14:creationId xmlns:p14="http://schemas.microsoft.com/office/powerpoint/2010/main" val="696713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nip Diagonal Corner Rectangle 7"/>
          <p:cNvSpPr/>
          <p:nvPr/>
        </p:nvSpPr>
        <p:spPr>
          <a:xfrm>
            <a:off x="76199" y="738266"/>
            <a:ext cx="6584107" cy="404734"/>
          </a:xfrm>
          <a:prstGeom prst="snip2DiagRect">
            <a:avLst/>
          </a:prstGeom>
          <a:solidFill>
            <a:srgbClr val="C2D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2000" b="1" dirty="0">
                <a:solidFill>
                  <a:schemeClr val="tx1"/>
                </a:solidFill>
              </a:rPr>
              <a:t>What is the Site Installation List?</a:t>
            </a:r>
          </a:p>
        </p:txBody>
      </p:sp>
      <p:sp>
        <p:nvSpPr>
          <p:cNvPr id="9" name="Snip Diagonal Corner Rectangle 8"/>
          <p:cNvSpPr/>
          <p:nvPr/>
        </p:nvSpPr>
        <p:spPr>
          <a:xfrm>
            <a:off x="76199" y="2743200"/>
            <a:ext cx="6584107" cy="404734"/>
          </a:xfrm>
          <a:prstGeom prst="snip2DiagRect">
            <a:avLst/>
          </a:prstGeom>
          <a:solidFill>
            <a:srgbClr val="C2D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2000" b="1" dirty="0">
                <a:solidFill>
                  <a:schemeClr val="tx1"/>
                </a:solidFill>
              </a:rPr>
              <a:t>Elements of the Site Installation List</a:t>
            </a:r>
          </a:p>
        </p:txBody>
      </p:sp>
      <p:sp>
        <p:nvSpPr>
          <p:cNvPr id="11" name="Rectangle 10"/>
          <p:cNvSpPr/>
          <p:nvPr/>
        </p:nvSpPr>
        <p:spPr bwMode="auto">
          <a:xfrm>
            <a:off x="158706" y="1219200"/>
            <a:ext cx="8528094" cy="1231106"/>
          </a:xfrm>
          <a:prstGeom prst="rect">
            <a:avLst/>
          </a:prstGeom>
          <a:noFill/>
          <a:ln w="9525">
            <a:noFill/>
            <a:miter lim="800000"/>
            <a:headEnd/>
            <a:tailEnd/>
          </a:ln>
          <a:effectLst/>
        </p:spPr>
        <p:txBody>
          <a:bodyPr wrap="square" lIns="0" tIns="0" rIns="0" bIns="0" rtlCol="0" anchor="ctr">
            <a:spAutoFit/>
          </a:bodyPr>
          <a:lstStyle/>
          <a:p>
            <a:pPr marL="180000" defTabSz="787400">
              <a:buClr>
                <a:schemeClr val="tx2"/>
              </a:buClr>
              <a:buSzPct val="125000"/>
            </a:pPr>
            <a:r>
              <a:rPr lang="en-US" sz="1600" dirty="0"/>
              <a:t>This table is the largest aspect of the operational deployment plan, and provides the majority of information required for suppliers to create and cost their service delivery offering. </a:t>
            </a:r>
          </a:p>
          <a:p>
            <a:pPr marL="180000" defTabSz="787400">
              <a:buClr>
                <a:schemeClr val="tx2"/>
              </a:buClr>
              <a:buSzPct val="125000"/>
            </a:pPr>
            <a:endParaRPr lang="en-US" sz="1600" dirty="0"/>
          </a:p>
          <a:p>
            <a:pPr marL="180000" defTabSz="787400">
              <a:buClr>
                <a:schemeClr val="tx2"/>
              </a:buClr>
              <a:buSzPct val="125000"/>
            </a:pPr>
            <a:r>
              <a:rPr lang="en-US" sz="1600" dirty="0"/>
              <a:t>The template for this data collection is in the Excel spreadsheet provided with this guidebook, under the tab labeled “Installation Sites.”</a:t>
            </a:r>
            <a:endParaRPr lang="en-US" sz="1600" dirty="0">
              <a:solidFill>
                <a:srgbClr val="FF0000"/>
              </a:solidFill>
            </a:endParaRPr>
          </a:p>
        </p:txBody>
      </p:sp>
      <p:sp>
        <p:nvSpPr>
          <p:cNvPr id="12" name="Rectangle 11"/>
          <p:cNvSpPr/>
          <p:nvPr/>
        </p:nvSpPr>
        <p:spPr bwMode="auto">
          <a:xfrm>
            <a:off x="158706" y="3151914"/>
            <a:ext cx="8528094" cy="1477328"/>
          </a:xfrm>
          <a:prstGeom prst="rect">
            <a:avLst/>
          </a:prstGeom>
          <a:noFill/>
          <a:ln w="9525">
            <a:noFill/>
            <a:miter lim="800000"/>
            <a:headEnd/>
            <a:tailEnd/>
          </a:ln>
          <a:effectLst/>
        </p:spPr>
        <p:txBody>
          <a:bodyPr wrap="square" lIns="0" tIns="0" rIns="0" bIns="0" rtlCol="0" anchor="ctr">
            <a:spAutoFit/>
          </a:bodyPr>
          <a:lstStyle/>
          <a:p>
            <a:pPr marL="180000" defTabSz="787400">
              <a:buClr>
                <a:schemeClr val="tx2"/>
              </a:buClr>
              <a:buSzPct val="125000"/>
            </a:pPr>
            <a:r>
              <a:rPr lang="en-US" sz="1600" dirty="0"/>
              <a:t>The Site Installation List has four elements, which are described on the following slides:</a:t>
            </a:r>
          </a:p>
          <a:p>
            <a:pPr marL="180000" defTabSz="787400">
              <a:buClr>
                <a:schemeClr val="tx2"/>
              </a:buClr>
              <a:buSzPct val="125000"/>
            </a:pPr>
            <a:endParaRPr lang="en-US" sz="1600" dirty="0"/>
          </a:p>
          <a:p>
            <a:pPr marL="580050" indent="-400050" defTabSz="787400">
              <a:buClr>
                <a:schemeClr val="tx2"/>
              </a:buClr>
              <a:buSzPct val="125000"/>
              <a:buFont typeface="+mj-lt"/>
              <a:buAutoNum type="romanUcPeriod"/>
            </a:pPr>
            <a:r>
              <a:rPr lang="en-US" sz="1600" dirty="0"/>
              <a:t>Location</a:t>
            </a:r>
          </a:p>
          <a:p>
            <a:pPr marL="580050" indent="-400050" defTabSz="787400">
              <a:buClr>
                <a:schemeClr val="tx2"/>
              </a:buClr>
              <a:buSzPct val="125000"/>
              <a:buFont typeface="+mj-lt"/>
              <a:buAutoNum type="romanUcPeriod"/>
            </a:pPr>
            <a:r>
              <a:rPr lang="en-US" sz="1600" dirty="0"/>
              <a:t>Contact Information</a:t>
            </a:r>
          </a:p>
          <a:p>
            <a:pPr marL="580050" indent="-400050" defTabSz="787400">
              <a:buClr>
                <a:schemeClr val="tx2"/>
              </a:buClr>
              <a:buSzPct val="125000"/>
              <a:buFont typeface="+mj-lt"/>
              <a:buAutoNum type="romanUcPeriod"/>
            </a:pPr>
            <a:r>
              <a:rPr lang="en-US" sz="1600" dirty="0"/>
              <a:t>Site Readiness</a:t>
            </a:r>
          </a:p>
          <a:p>
            <a:pPr marL="580050" indent="-400050" defTabSz="787400">
              <a:buClr>
                <a:schemeClr val="tx2"/>
              </a:buClr>
              <a:buSzPct val="125000"/>
              <a:buFont typeface="+mj-lt"/>
              <a:buAutoNum type="romanUcPeriod"/>
            </a:pPr>
            <a:r>
              <a:rPr lang="en-US" sz="1600" dirty="0"/>
              <a:t>Staff for Training</a:t>
            </a:r>
          </a:p>
        </p:txBody>
      </p:sp>
      <p:sp>
        <p:nvSpPr>
          <p:cNvPr id="13" name="Rectangle 12"/>
          <p:cNvSpPr/>
          <p:nvPr/>
        </p:nvSpPr>
        <p:spPr bwMode="auto">
          <a:xfrm>
            <a:off x="1201189" y="4953000"/>
            <a:ext cx="7587009" cy="738664"/>
          </a:xfrm>
          <a:prstGeom prst="rect">
            <a:avLst/>
          </a:prstGeom>
          <a:noFill/>
          <a:ln w="9525">
            <a:noFill/>
            <a:miter lim="800000"/>
            <a:headEnd/>
            <a:tailEnd/>
          </a:ln>
          <a:effectLst/>
        </p:spPr>
        <p:txBody>
          <a:bodyPr wrap="square" lIns="0" tIns="0" rIns="0" bIns="0" rtlCol="0" anchor="ctr">
            <a:spAutoFit/>
          </a:bodyPr>
          <a:lstStyle/>
          <a:p>
            <a:pPr marL="180000" defTabSz="787400">
              <a:buClr>
                <a:schemeClr val="tx2"/>
              </a:buClr>
              <a:buSzPct val="125000"/>
            </a:pPr>
            <a:r>
              <a:rPr lang="en-US" sz="1600" i="1" dirty="0"/>
              <a:t>The details in the Site Installation List are the primary determinant of costs for the supplier. </a:t>
            </a:r>
            <a:r>
              <a:rPr lang="en-US" sz="1600" b="1" i="1" dirty="0"/>
              <a:t>Inaccuracies and incompleteness in this table can lead to </a:t>
            </a:r>
            <a:r>
              <a:rPr lang="en-US" sz="1600" b="1" i="1" u="sng" dirty="0"/>
              <a:t>delays</a:t>
            </a:r>
            <a:r>
              <a:rPr lang="en-US" sz="1600" b="1" i="1" dirty="0"/>
              <a:t> or </a:t>
            </a:r>
            <a:r>
              <a:rPr lang="en-US" sz="1600" b="1" i="1" u="sng" dirty="0"/>
              <a:t>additional fees / penalties to the government</a:t>
            </a:r>
            <a:r>
              <a:rPr lang="en-US" sz="1600" b="1" i="1" dirty="0"/>
              <a:t>.</a:t>
            </a:r>
          </a:p>
        </p:txBody>
      </p:sp>
      <p:sp>
        <p:nvSpPr>
          <p:cNvPr id="14" name="Oval 13"/>
          <p:cNvSpPr>
            <a:spLocks noChangeAspect="1"/>
          </p:cNvSpPr>
          <p:nvPr/>
        </p:nvSpPr>
        <p:spPr bwMode="gray">
          <a:xfrm>
            <a:off x="152400" y="4981112"/>
            <a:ext cx="804765" cy="804763"/>
          </a:xfrm>
          <a:prstGeom prst="ellipse">
            <a:avLst/>
          </a:prstGeom>
          <a:solidFill>
            <a:schemeClr val="bg1">
              <a:lumMod val="95000"/>
            </a:schemeClr>
          </a:solidFill>
          <a:ln w="19050" cap="flat" cmpd="sng" algn="ctr">
            <a:noFill/>
            <a:prstDash val="solid"/>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txBody>
          <a:bodyPr lIns="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FF0000"/>
                </a:solidFill>
                <a:latin typeface="Arial"/>
                <a:ea typeface="ＭＳ Ｐゴシック"/>
                <a:cs typeface="Arial" charset="0"/>
              </a:rPr>
              <a:t>!</a:t>
            </a:r>
            <a:endParaRPr kumimoji="0" lang="en-ZA" sz="4000" b="1" i="0" u="none" strike="noStrike" kern="1200" cap="none" spc="0" normalizeH="0" baseline="0" noProof="0" dirty="0">
              <a:ln>
                <a:noFill/>
              </a:ln>
              <a:solidFill>
                <a:srgbClr val="FF0000"/>
              </a:solidFill>
              <a:effectLst/>
              <a:uLnTx/>
              <a:uFillTx/>
              <a:latin typeface="Arial"/>
              <a:ea typeface="ＭＳ Ｐゴシック"/>
              <a:cs typeface="Arial" charset="0"/>
            </a:endParaRPr>
          </a:p>
        </p:txBody>
      </p:sp>
      <p:sp>
        <p:nvSpPr>
          <p:cNvPr id="16" name="Rectangle 15"/>
          <p:cNvSpPr>
            <a:spLocks/>
          </p:cNvSpPr>
          <p:nvPr/>
        </p:nvSpPr>
        <p:spPr bwMode="auto">
          <a:xfrm>
            <a:off x="152400" y="6662"/>
            <a:ext cx="8991601" cy="526738"/>
          </a:xfrm>
          <a:prstGeom prst="rect">
            <a:avLst/>
          </a:prstGeom>
          <a:noFill/>
          <a:ln w="9525">
            <a:noFill/>
            <a:miter lim="800000"/>
            <a:headEnd/>
            <a:tailEnd/>
          </a:ln>
          <a:effectLst/>
        </p:spPr>
        <p:txBody>
          <a:bodyPr wrap="square" lIns="0" tIns="0" rIns="0" bIns="0" rtlCol="0" anchor="ctr">
            <a:noAutofit/>
          </a:bodyPr>
          <a:lstStyle/>
          <a:p>
            <a:pPr marL="180000" defTabSz="911135" fontAlgn="base">
              <a:spcBef>
                <a:spcPct val="0"/>
              </a:spcBef>
              <a:spcAft>
                <a:spcPct val="0"/>
              </a:spcAft>
              <a:tabLst>
                <a:tab pos="368907" algn="l"/>
              </a:tabLst>
              <a:defRPr/>
            </a:pPr>
            <a:r>
              <a:rPr lang="en-GB" sz="1600" b="1" i="1" dirty="0">
                <a:solidFill>
                  <a:schemeClr val="bg1"/>
                </a:solidFill>
              </a:rPr>
              <a:t>Provision of Site Information: </a:t>
            </a:r>
            <a:r>
              <a:rPr lang="en-GB" sz="1600" b="1" dirty="0">
                <a:solidFill>
                  <a:schemeClr val="bg1"/>
                </a:solidFill>
              </a:rPr>
              <a:t>Collecting data to confirm site location, readiness and other factors</a:t>
            </a:r>
            <a:endParaRPr lang="en-US" sz="1600" b="1" dirty="0">
              <a:solidFill>
                <a:schemeClr val="bg1"/>
              </a:solidFill>
            </a:endParaRPr>
          </a:p>
        </p:txBody>
      </p:sp>
    </p:spTree>
    <p:extLst>
      <p:ext uri="{BB962C8B-B14F-4D97-AF65-F5344CB8AC3E}">
        <p14:creationId xmlns:p14="http://schemas.microsoft.com/office/powerpoint/2010/main" val="560953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p:cNvSpPr>
          <p:nvPr/>
        </p:nvSpPr>
        <p:spPr bwMode="auto">
          <a:xfrm>
            <a:off x="152400" y="6662"/>
            <a:ext cx="8991601" cy="526738"/>
          </a:xfrm>
          <a:prstGeom prst="rect">
            <a:avLst/>
          </a:prstGeom>
          <a:noFill/>
          <a:ln w="9525">
            <a:noFill/>
            <a:miter lim="800000"/>
            <a:headEnd/>
            <a:tailEnd/>
          </a:ln>
          <a:effectLst/>
        </p:spPr>
        <p:txBody>
          <a:bodyPr wrap="square" lIns="0" tIns="0" rIns="0" bIns="0" rtlCol="0" anchor="ctr">
            <a:noAutofit/>
          </a:bodyPr>
          <a:lstStyle/>
          <a:p>
            <a:pPr marL="180000" defTabSz="911135" fontAlgn="base">
              <a:spcBef>
                <a:spcPct val="0"/>
              </a:spcBef>
              <a:spcAft>
                <a:spcPct val="0"/>
              </a:spcAft>
              <a:tabLst>
                <a:tab pos="368907" algn="l"/>
              </a:tabLst>
              <a:defRPr/>
            </a:pPr>
            <a:r>
              <a:rPr lang="en-GB" sz="2000" b="1" dirty="0">
                <a:solidFill>
                  <a:schemeClr val="bg1"/>
                </a:solidFill>
              </a:rPr>
              <a:t>Considerations for populating site installation list</a:t>
            </a:r>
            <a:endParaRPr lang="en-US" sz="2000" b="1" dirty="0">
              <a:solidFill>
                <a:schemeClr val="bg1"/>
              </a:solidFill>
            </a:endParaRPr>
          </a:p>
        </p:txBody>
      </p:sp>
      <p:pic>
        <p:nvPicPr>
          <p:cNvPr id="15" name="Picture 14"/>
          <p:cNvPicPr>
            <a:picLocks noChangeAspect="1"/>
          </p:cNvPicPr>
          <p:nvPr/>
        </p:nvPicPr>
        <p:blipFill>
          <a:blip r:embed="rId2"/>
          <a:stretch>
            <a:fillRect/>
          </a:stretch>
        </p:blipFill>
        <p:spPr>
          <a:xfrm>
            <a:off x="-20320" y="1346200"/>
            <a:ext cx="3822700" cy="50800"/>
          </a:xfrm>
          <a:prstGeom prst="rect">
            <a:avLst/>
          </a:prstGeom>
        </p:spPr>
      </p:pic>
      <p:pic>
        <p:nvPicPr>
          <p:cNvPr id="13" name="Picture 12"/>
          <p:cNvPicPr>
            <a:picLocks noChangeAspect="1"/>
          </p:cNvPicPr>
          <p:nvPr/>
        </p:nvPicPr>
        <p:blipFill>
          <a:blip r:embed="rId3"/>
          <a:stretch>
            <a:fillRect/>
          </a:stretch>
        </p:blipFill>
        <p:spPr>
          <a:xfrm>
            <a:off x="2029777" y="4594444"/>
            <a:ext cx="4619625" cy="1657350"/>
          </a:xfrm>
          <a:prstGeom prst="rect">
            <a:avLst/>
          </a:prstGeom>
        </p:spPr>
      </p:pic>
      <p:pic>
        <p:nvPicPr>
          <p:cNvPr id="14" name="Picture 13"/>
          <p:cNvPicPr>
            <a:picLocks noChangeAspect="1"/>
          </p:cNvPicPr>
          <p:nvPr/>
        </p:nvPicPr>
        <p:blipFill>
          <a:blip r:embed="rId4"/>
          <a:stretch>
            <a:fillRect/>
          </a:stretch>
        </p:blipFill>
        <p:spPr>
          <a:xfrm>
            <a:off x="1371600" y="1480235"/>
            <a:ext cx="6276975" cy="1952625"/>
          </a:xfrm>
          <a:prstGeom prst="rect">
            <a:avLst/>
          </a:prstGeom>
        </p:spPr>
      </p:pic>
      <p:sp>
        <p:nvSpPr>
          <p:cNvPr id="20" name="TextBox 19"/>
          <p:cNvSpPr txBox="1"/>
          <p:nvPr/>
        </p:nvSpPr>
        <p:spPr>
          <a:xfrm>
            <a:off x="966787" y="622359"/>
            <a:ext cx="7086600" cy="646331"/>
          </a:xfrm>
          <a:prstGeom prst="rect">
            <a:avLst/>
          </a:prstGeom>
          <a:noFill/>
          <a:ln>
            <a:solidFill>
              <a:schemeClr val="accent6"/>
            </a:solidFill>
          </a:ln>
        </p:spPr>
        <p:txBody>
          <a:bodyPr wrap="square" rtlCol="0">
            <a:spAutoFit/>
          </a:bodyPr>
          <a:lstStyle/>
          <a:p>
            <a:r>
              <a:rPr lang="en-US" dirty="0" smtClean="0"/>
              <a:t>This information helps the vendor accurately find the correct health facility and supports better coordination</a:t>
            </a:r>
            <a:endParaRPr lang="en-US" dirty="0"/>
          </a:p>
        </p:txBody>
      </p:sp>
      <p:sp>
        <p:nvSpPr>
          <p:cNvPr id="27" name="TextBox 26"/>
          <p:cNvSpPr txBox="1"/>
          <p:nvPr/>
        </p:nvSpPr>
        <p:spPr>
          <a:xfrm>
            <a:off x="723900" y="3690486"/>
            <a:ext cx="7848600" cy="646331"/>
          </a:xfrm>
          <a:prstGeom prst="rect">
            <a:avLst/>
          </a:prstGeom>
          <a:noFill/>
          <a:ln>
            <a:solidFill>
              <a:schemeClr val="tx1"/>
            </a:solidFill>
          </a:ln>
        </p:spPr>
        <p:txBody>
          <a:bodyPr wrap="square" rtlCol="0">
            <a:spAutoFit/>
          </a:bodyPr>
          <a:lstStyle/>
          <a:p>
            <a:r>
              <a:rPr lang="en-US" dirty="0" smtClean="0"/>
              <a:t>The CCE information validates the specifications and quantity of  equipment designated to each health facility</a:t>
            </a:r>
            <a:endParaRPr lang="en-US" dirty="0"/>
          </a:p>
        </p:txBody>
      </p:sp>
    </p:spTree>
    <p:extLst>
      <p:ext uri="{BB962C8B-B14F-4D97-AF65-F5344CB8AC3E}">
        <p14:creationId xmlns:p14="http://schemas.microsoft.com/office/powerpoint/2010/main" val="347848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p:cNvSpPr>
          <p:nvPr/>
        </p:nvSpPr>
        <p:spPr bwMode="auto">
          <a:xfrm>
            <a:off x="152400" y="6662"/>
            <a:ext cx="8991601" cy="526738"/>
          </a:xfrm>
          <a:prstGeom prst="rect">
            <a:avLst/>
          </a:prstGeom>
          <a:noFill/>
          <a:ln w="9525">
            <a:noFill/>
            <a:miter lim="800000"/>
            <a:headEnd/>
            <a:tailEnd/>
          </a:ln>
          <a:effectLst/>
        </p:spPr>
        <p:txBody>
          <a:bodyPr wrap="square" lIns="0" tIns="0" rIns="0" bIns="0" rtlCol="0" anchor="ctr">
            <a:noAutofit/>
          </a:bodyPr>
          <a:lstStyle/>
          <a:p>
            <a:pPr marL="180000" defTabSz="911135" fontAlgn="base">
              <a:spcBef>
                <a:spcPct val="0"/>
              </a:spcBef>
              <a:spcAft>
                <a:spcPct val="0"/>
              </a:spcAft>
              <a:tabLst>
                <a:tab pos="368907" algn="l"/>
              </a:tabLst>
              <a:defRPr/>
            </a:pPr>
            <a:r>
              <a:rPr lang="en-GB" sz="2000" b="1" dirty="0">
                <a:solidFill>
                  <a:schemeClr val="bg1"/>
                </a:solidFill>
              </a:rPr>
              <a:t>Considerations for populating site installation list</a:t>
            </a:r>
            <a:endParaRPr lang="en-US" sz="2000" b="1" dirty="0">
              <a:solidFill>
                <a:schemeClr val="bg1"/>
              </a:solidFill>
            </a:endParaRPr>
          </a:p>
        </p:txBody>
      </p:sp>
      <p:pic>
        <p:nvPicPr>
          <p:cNvPr id="15" name="Picture 14"/>
          <p:cNvPicPr>
            <a:picLocks noChangeAspect="1"/>
          </p:cNvPicPr>
          <p:nvPr/>
        </p:nvPicPr>
        <p:blipFill>
          <a:blip r:embed="rId2"/>
          <a:stretch>
            <a:fillRect/>
          </a:stretch>
        </p:blipFill>
        <p:spPr>
          <a:xfrm>
            <a:off x="-20320" y="1346200"/>
            <a:ext cx="3822700" cy="50800"/>
          </a:xfrm>
          <a:prstGeom prst="rect">
            <a:avLst/>
          </a:prstGeom>
        </p:spPr>
      </p:pic>
      <p:pic>
        <p:nvPicPr>
          <p:cNvPr id="2" name="Picture 1"/>
          <p:cNvPicPr>
            <a:picLocks noChangeAspect="1"/>
          </p:cNvPicPr>
          <p:nvPr/>
        </p:nvPicPr>
        <p:blipFill>
          <a:blip r:embed="rId3"/>
          <a:stretch>
            <a:fillRect/>
          </a:stretch>
        </p:blipFill>
        <p:spPr>
          <a:xfrm>
            <a:off x="1182129" y="4648200"/>
            <a:ext cx="6690441" cy="1403421"/>
          </a:xfrm>
          <a:prstGeom prst="rect">
            <a:avLst/>
          </a:prstGeom>
        </p:spPr>
      </p:pic>
      <p:sp>
        <p:nvSpPr>
          <p:cNvPr id="5" name="TextBox 4"/>
          <p:cNvSpPr txBox="1"/>
          <p:nvPr/>
        </p:nvSpPr>
        <p:spPr>
          <a:xfrm>
            <a:off x="1182130" y="1524000"/>
            <a:ext cx="6690441" cy="1200329"/>
          </a:xfrm>
          <a:prstGeom prst="rect">
            <a:avLst/>
          </a:prstGeom>
          <a:noFill/>
          <a:ln>
            <a:solidFill>
              <a:schemeClr val="tx1"/>
            </a:solidFill>
            <a:prstDash val="solid"/>
          </a:ln>
        </p:spPr>
        <p:txBody>
          <a:bodyPr wrap="square" rtlCol="0">
            <a:spAutoFit/>
          </a:bodyPr>
          <a:lstStyle/>
          <a:p>
            <a:r>
              <a:rPr lang="en-US" dirty="0" smtClean="0"/>
              <a:t>This information helps the vendor determine the access requirements for the designated site. It is critical information required for planning and assists the vendor in correctly costing their requirements which drives down prices and reduces delays</a:t>
            </a:r>
            <a:endParaRPr lang="en-US" dirty="0"/>
          </a:p>
        </p:txBody>
      </p:sp>
      <p:pic>
        <p:nvPicPr>
          <p:cNvPr id="6" name="Picture 5"/>
          <p:cNvPicPr>
            <a:picLocks noChangeAspect="1"/>
          </p:cNvPicPr>
          <p:nvPr/>
        </p:nvPicPr>
        <p:blipFill>
          <a:blip r:embed="rId4"/>
          <a:stretch>
            <a:fillRect/>
          </a:stretch>
        </p:blipFill>
        <p:spPr>
          <a:xfrm>
            <a:off x="1182130" y="2819400"/>
            <a:ext cx="6690440" cy="1631309"/>
          </a:xfrm>
          <a:prstGeom prst="rect">
            <a:avLst/>
          </a:prstGeom>
        </p:spPr>
      </p:pic>
    </p:spTree>
    <p:extLst>
      <p:ext uri="{BB962C8B-B14F-4D97-AF65-F5344CB8AC3E}">
        <p14:creationId xmlns:p14="http://schemas.microsoft.com/office/powerpoint/2010/main" val="1119155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p:cNvSpPr>
          <p:nvPr/>
        </p:nvSpPr>
        <p:spPr bwMode="auto">
          <a:xfrm>
            <a:off x="152400" y="6662"/>
            <a:ext cx="8991601" cy="526738"/>
          </a:xfrm>
          <a:prstGeom prst="rect">
            <a:avLst/>
          </a:prstGeom>
          <a:noFill/>
          <a:ln w="9525">
            <a:noFill/>
            <a:miter lim="800000"/>
            <a:headEnd/>
            <a:tailEnd/>
          </a:ln>
          <a:effectLst/>
        </p:spPr>
        <p:txBody>
          <a:bodyPr wrap="square" lIns="0" tIns="0" rIns="0" bIns="0" rtlCol="0" anchor="ctr">
            <a:noAutofit/>
          </a:bodyPr>
          <a:lstStyle/>
          <a:p>
            <a:pPr marL="180000" defTabSz="911135" fontAlgn="base">
              <a:spcBef>
                <a:spcPct val="0"/>
              </a:spcBef>
              <a:spcAft>
                <a:spcPct val="0"/>
              </a:spcAft>
              <a:tabLst>
                <a:tab pos="368907" algn="l"/>
              </a:tabLst>
              <a:defRPr/>
            </a:pPr>
            <a:r>
              <a:rPr lang="en-GB" sz="2000" b="1" dirty="0">
                <a:solidFill>
                  <a:schemeClr val="bg1"/>
                </a:solidFill>
              </a:rPr>
              <a:t>Considerations for populating site installation list</a:t>
            </a:r>
            <a:endParaRPr lang="en-US" sz="2000" b="1" dirty="0">
              <a:solidFill>
                <a:schemeClr val="bg1"/>
              </a:solidFill>
            </a:endParaRPr>
          </a:p>
        </p:txBody>
      </p:sp>
      <p:pic>
        <p:nvPicPr>
          <p:cNvPr id="15" name="Picture 14"/>
          <p:cNvPicPr>
            <a:picLocks noChangeAspect="1"/>
          </p:cNvPicPr>
          <p:nvPr/>
        </p:nvPicPr>
        <p:blipFill>
          <a:blip r:embed="rId2"/>
          <a:stretch>
            <a:fillRect/>
          </a:stretch>
        </p:blipFill>
        <p:spPr>
          <a:xfrm>
            <a:off x="-20320" y="1346200"/>
            <a:ext cx="3822700" cy="50800"/>
          </a:xfrm>
          <a:prstGeom prst="rect">
            <a:avLst/>
          </a:prstGeom>
        </p:spPr>
      </p:pic>
      <p:sp>
        <p:nvSpPr>
          <p:cNvPr id="6" name="TextBox 5"/>
          <p:cNvSpPr txBox="1"/>
          <p:nvPr/>
        </p:nvSpPr>
        <p:spPr>
          <a:xfrm>
            <a:off x="4343400" y="2286000"/>
            <a:ext cx="4114800" cy="1754326"/>
          </a:xfrm>
          <a:prstGeom prst="rect">
            <a:avLst/>
          </a:prstGeom>
          <a:noFill/>
        </p:spPr>
        <p:txBody>
          <a:bodyPr wrap="square" rtlCol="0">
            <a:spAutoFit/>
          </a:bodyPr>
          <a:lstStyle/>
          <a:p>
            <a:pPr marL="285750" indent="-285750">
              <a:buFont typeface="Wingdings" panose="05000000000000000000" pitchFamily="2" charset="2"/>
              <a:buChar char="q"/>
            </a:pPr>
            <a:r>
              <a:rPr lang="en-US" dirty="0" smtClean="0"/>
              <a:t>This information validates requirements for end user training</a:t>
            </a:r>
          </a:p>
          <a:p>
            <a:pPr marL="285750" indent="-285750">
              <a:buFont typeface="Wingdings" panose="05000000000000000000" pitchFamily="2" charset="2"/>
              <a:buChar char="q"/>
            </a:pPr>
            <a:r>
              <a:rPr lang="en-US" dirty="0" smtClean="0"/>
              <a:t>The </a:t>
            </a:r>
            <a:r>
              <a:rPr lang="en-US" dirty="0" smtClean="0"/>
              <a:t>approval year </a:t>
            </a:r>
            <a:r>
              <a:rPr lang="en-US" dirty="0" smtClean="0"/>
              <a:t>is important so that countries </a:t>
            </a:r>
            <a:r>
              <a:rPr lang="en-US" dirty="0"/>
              <a:t>can </a:t>
            </a:r>
            <a:r>
              <a:rPr lang="en-US" dirty="0" smtClean="0"/>
              <a:t>develop </a:t>
            </a:r>
            <a:r>
              <a:rPr lang="en-US" dirty="0"/>
              <a:t>an ODP for the entire life cycle of their CCEOP grant</a:t>
            </a:r>
            <a:endParaRPr lang="en-US" dirty="0" smtClean="0"/>
          </a:p>
        </p:txBody>
      </p:sp>
      <p:pic>
        <p:nvPicPr>
          <p:cNvPr id="2" name="Picture 1"/>
          <p:cNvPicPr>
            <a:picLocks noChangeAspect="1"/>
          </p:cNvPicPr>
          <p:nvPr/>
        </p:nvPicPr>
        <p:blipFill>
          <a:blip r:embed="rId3"/>
          <a:stretch>
            <a:fillRect/>
          </a:stretch>
        </p:blipFill>
        <p:spPr>
          <a:xfrm>
            <a:off x="814950" y="2362200"/>
            <a:ext cx="3458828" cy="1905000"/>
          </a:xfrm>
          <a:prstGeom prst="rect">
            <a:avLst/>
          </a:prstGeom>
        </p:spPr>
      </p:pic>
    </p:spTree>
    <p:extLst>
      <p:ext uri="{BB962C8B-B14F-4D97-AF65-F5344CB8AC3E}">
        <p14:creationId xmlns:p14="http://schemas.microsoft.com/office/powerpoint/2010/main" val="1723706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489" y="2819400"/>
            <a:ext cx="8794113" cy="298327"/>
          </a:xfrm>
        </p:spPr>
        <p:txBody>
          <a:bodyPr/>
          <a:lstStyle/>
          <a:p>
            <a:r>
              <a:rPr lang="en-US" sz="3600" dirty="0">
                <a:solidFill>
                  <a:schemeClr val="tx1"/>
                </a:solidFill>
              </a:rPr>
              <a:t>III-B.  Deviations Management</a:t>
            </a:r>
            <a:endParaRPr lang="en-IN" dirty="0">
              <a:solidFill>
                <a:schemeClr val="tx1"/>
              </a:solidFill>
            </a:endParaRPr>
          </a:p>
        </p:txBody>
      </p:sp>
    </p:spTree>
    <p:extLst>
      <p:ext uri="{BB962C8B-B14F-4D97-AF65-F5344CB8AC3E}">
        <p14:creationId xmlns:p14="http://schemas.microsoft.com/office/powerpoint/2010/main" val="593885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hidden="1"/>
          <p:cNvGraphicFramePr>
            <a:graphicFrameLocks noChangeAspect="1"/>
          </p:cNvGraphicFramePr>
          <p:nvPr>
            <p:custDataLst>
              <p:tags r:id="rId2"/>
            </p:custDataLst>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spid="_x0000_s1044677" name="think-cell Slide" r:id="rId7" imgW="360" imgH="360" progId="TCLayout.ActiveDocument.1">
                  <p:embed/>
                </p:oleObj>
              </mc:Choice>
              <mc:Fallback>
                <p:oleObj name="think-cell Slide" r:id="rId7" imgW="360" imgH="360"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6192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513080" y="5817215"/>
            <a:ext cx="8153400" cy="4616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r>
              <a:rPr lang="en-US" sz="1000" b="1" i="1" dirty="0">
                <a:solidFill>
                  <a:schemeClr val="bg1">
                    <a:lumMod val="50000"/>
                  </a:schemeClr>
                </a:solidFill>
                <a:cs typeface="Arial"/>
              </a:rPr>
              <a:t>(1) In the CCEOP service bundle , the supplier quotes prices based on the information provided in the Operational Deployment Plan. When approved, cost agreement is a legal contract –– The government guarantees that the ODP is accurate, and the supplier commits to execute the service bundle at that price. </a:t>
            </a:r>
          </a:p>
        </p:txBody>
      </p:sp>
      <p:sp>
        <p:nvSpPr>
          <p:cNvPr id="9" name="Title 1"/>
          <p:cNvSpPr txBox="1">
            <a:spLocks/>
          </p:cNvSpPr>
          <p:nvPr/>
        </p:nvSpPr>
        <p:spPr bwMode="gray">
          <a:xfrm>
            <a:off x="533400" y="619036"/>
            <a:ext cx="8312812"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lgn="just" defTabSz="685800"/>
            <a:r>
              <a:rPr lang="en-US" sz="1300" dirty="0">
                <a:solidFill>
                  <a:schemeClr val="tx1">
                    <a:lumMod val="75000"/>
                    <a:lumOff val="25000"/>
                  </a:schemeClr>
                </a:solidFill>
                <a:latin typeface="Arial"/>
                <a:cs typeface="Arial"/>
              </a:rPr>
              <a:t>The cost of the CCEOP service delivery bundle is based off the operational deployment plan</a:t>
            </a:r>
            <a:r>
              <a:rPr lang="en-US" sz="1300" i="1" dirty="0">
                <a:solidFill>
                  <a:schemeClr val="tx1">
                    <a:lumMod val="75000"/>
                    <a:lumOff val="25000"/>
                  </a:schemeClr>
                </a:solidFill>
                <a:latin typeface="Arial"/>
                <a:cs typeface="Arial"/>
              </a:rPr>
              <a:t>. </a:t>
            </a:r>
            <a:br>
              <a:rPr lang="en-US" sz="1300" i="1" dirty="0">
                <a:solidFill>
                  <a:schemeClr val="tx1">
                    <a:lumMod val="75000"/>
                    <a:lumOff val="25000"/>
                  </a:schemeClr>
                </a:solidFill>
                <a:latin typeface="Arial"/>
                <a:cs typeface="Arial"/>
              </a:rPr>
            </a:br>
            <a:r>
              <a:rPr lang="en-US" sz="1300" b="1" i="1" dirty="0">
                <a:solidFill>
                  <a:schemeClr val="tx1">
                    <a:lumMod val="75000"/>
                    <a:lumOff val="25000"/>
                  </a:schemeClr>
                </a:solidFill>
                <a:latin typeface="Arial"/>
                <a:cs typeface="Arial"/>
              </a:rPr>
              <a:t>Any deviation from this plan may incur additional costs</a:t>
            </a:r>
            <a:r>
              <a:rPr lang="en-US" sz="1300" i="1" dirty="0">
                <a:solidFill>
                  <a:schemeClr val="tx1">
                    <a:lumMod val="75000"/>
                    <a:lumOff val="25000"/>
                  </a:schemeClr>
                </a:solidFill>
                <a:latin typeface="Arial"/>
                <a:cs typeface="Arial"/>
              </a:rPr>
              <a:t>, which may have to be paid for by the </a:t>
            </a:r>
            <a:r>
              <a:rPr lang="en-US" sz="1300" i="1" dirty="0" err="1">
                <a:solidFill>
                  <a:schemeClr val="tx1">
                    <a:lumMod val="75000"/>
                    <a:lumOff val="25000"/>
                  </a:schemeClr>
                </a:solidFill>
                <a:latin typeface="Arial"/>
                <a:cs typeface="Arial"/>
              </a:rPr>
              <a:t>MoH</a:t>
            </a:r>
            <a:r>
              <a:rPr lang="en-US" sz="1300" i="1" dirty="0">
                <a:solidFill>
                  <a:schemeClr val="tx1">
                    <a:lumMod val="75000"/>
                    <a:lumOff val="25000"/>
                  </a:schemeClr>
                </a:solidFill>
                <a:latin typeface="Arial"/>
                <a:cs typeface="Arial"/>
              </a:rPr>
              <a:t>. Strong forward planning will significantly reduce the risk of such events happening, and ease management if they do.</a:t>
            </a:r>
          </a:p>
        </p:txBody>
      </p:sp>
      <p:sp>
        <p:nvSpPr>
          <p:cNvPr id="10" name="Title 1"/>
          <p:cNvSpPr txBox="1">
            <a:spLocks/>
          </p:cNvSpPr>
          <p:nvPr/>
        </p:nvSpPr>
        <p:spPr bwMode="gray">
          <a:xfrm>
            <a:off x="609600" y="1371600"/>
            <a:ext cx="831281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just" defTabSz="685800"/>
            <a:r>
              <a:rPr lang="en-US" b="1" dirty="0">
                <a:solidFill>
                  <a:srgbClr val="1F1F1F"/>
                </a:solidFill>
              </a:rPr>
              <a:t>Defining Deviation</a:t>
            </a:r>
          </a:p>
        </p:txBody>
      </p:sp>
      <p:sp>
        <p:nvSpPr>
          <p:cNvPr id="11" name="Rectangle 10"/>
          <p:cNvSpPr/>
          <p:nvPr/>
        </p:nvSpPr>
        <p:spPr>
          <a:xfrm>
            <a:off x="609600" y="1714938"/>
            <a:ext cx="8056880" cy="1169551"/>
          </a:xfrm>
          <a:prstGeom prst="rect">
            <a:avLst/>
          </a:prstGeom>
        </p:spPr>
        <p:txBody>
          <a:bodyPr wrap="square">
            <a:spAutoFit/>
          </a:bodyPr>
          <a:lstStyle/>
          <a:p>
            <a:pPr marL="285750" indent="-285750" defTabSz="685800">
              <a:buFont typeface="Arial" charset="0"/>
              <a:buChar char="•"/>
            </a:pPr>
            <a:r>
              <a:rPr lang="en-US" sz="1400" dirty="0">
                <a:solidFill>
                  <a:prstClr val="black"/>
                </a:solidFill>
                <a:latin typeface="Arial"/>
                <a:cs typeface="Arial"/>
              </a:rPr>
              <a:t>If one or more sites do not receive equipment as per agreed commitments between supplier and government, it is called a</a:t>
            </a:r>
            <a:r>
              <a:rPr lang="en-US" sz="1400" b="1" dirty="0">
                <a:solidFill>
                  <a:prstClr val="black"/>
                </a:solidFill>
                <a:latin typeface="Arial"/>
                <a:cs typeface="Arial"/>
              </a:rPr>
              <a:t> deviation. </a:t>
            </a:r>
          </a:p>
          <a:p>
            <a:pPr marL="285750" indent="-285750" defTabSz="685800">
              <a:buFont typeface="Arial" charset="0"/>
              <a:buChar char="•"/>
            </a:pPr>
            <a:endParaRPr lang="en-US" sz="1400" b="1" dirty="0">
              <a:solidFill>
                <a:prstClr val="black"/>
              </a:solidFill>
              <a:latin typeface="Arial"/>
              <a:cs typeface="Arial"/>
            </a:endParaRPr>
          </a:p>
          <a:p>
            <a:pPr marL="285750" indent="-285750" defTabSz="685800">
              <a:buFont typeface="Arial" charset="0"/>
              <a:buChar char="•"/>
            </a:pPr>
            <a:r>
              <a:rPr lang="en-US" sz="1400" b="1" dirty="0">
                <a:solidFill>
                  <a:prstClr val="black"/>
                </a:solidFill>
                <a:latin typeface="Arial"/>
                <a:cs typeface="Arial"/>
              </a:rPr>
              <a:t>Under some circumstances, the </a:t>
            </a:r>
            <a:r>
              <a:rPr lang="en-US" sz="1400" b="1" dirty="0" smtClean="0">
                <a:solidFill>
                  <a:prstClr val="black"/>
                </a:solidFill>
                <a:latin typeface="Arial"/>
                <a:cs typeface="Arial"/>
              </a:rPr>
              <a:t>government will </a:t>
            </a:r>
            <a:r>
              <a:rPr lang="en-US" sz="1400" b="1" dirty="0">
                <a:solidFill>
                  <a:prstClr val="black"/>
                </a:solidFill>
                <a:latin typeface="Arial"/>
                <a:cs typeface="Arial"/>
              </a:rPr>
              <a:t>be responsible for paying any associated costs </a:t>
            </a:r>
            <a:r>
              <a:rPr lang="en-US" sz="1400" dirty="0">
                <a:solidFill>
                  <a:prstClr val="black"/>
                </a:solidFill>
                <a:latin typeface="Arial"/>
                <a:cs typeface="Arial"/>
              </a:rPr>
              <a:t>for these deviations, as the table below explains.</a:t>
            </a:r>
            <a:r>
              <a:rPr lang="en-US" sz="1400" b="1" baseline="30000" dirty="0">
                <a:solidFill>
                  <a:prstClr val="black"/>
                </a:solidFill>
                <a:latin typeface="Arial"/>
                <a:cs typeface="Arial"/>
              </a:rPr>
              <a:t>1</a:t>
            </a:r>
          </a:p>
        </p:txBody>
      </p:sp>
      <p:sp>
        <p:nvSpPr>
          <p:cNvPr id="12" name="Rectangle 11"/>
          <p:cNvSpPr>
            <a:spLocks/>
          </p:cNvSpPr>
          <p:nvPr/>
        </p:nvSpPr>
        <p:spPr>
          <a:xfrm>
            <a:off x="579120" y="2905760"/>
            <a:ext cx="7955280" cy="2809240"/>
          </a:xfrm>
          <a:prstGeom prst="rect">
            <a:avLst/>
          </a:prstGeom>
          <a:noFill/>
          <a:ln w="19050" cmpd="sng">
            <a:solidFill>
              <a:srgbClr val="00589F"/>
            </a:solidFill>
            <a:headEnd/>
            <a:tailEnd/>
          </a:ln>
          <a:effectLst/>
        </p:spPr>
        <p:style>
          <a:lnRef idx="2">
            <a:schemeClr val="accent4"/>
          </a:lnRef>
          <a:fillRef idx="1">
            <a:schemeClr val="lt1"/>
          </a:fillRef>
          <a:effectRef idx="0">
            <a:schemeClr val="accent4"/>
          </a:effectRef>
          <a:fontRef idx="minor">
            <a:schemeClr val="dk1"/>
          </a:fontRef>
        </p:style>
        <p:txBody>
          <a:bodyPr wrap="none" lIns="93276" tIns="46638" rIns="93276" bIns="46638" anchor="ctr">
            <a:noAutofit/>
          </a:bodyPr>
          <a:lstStyle/>
          <a:p>
            <a:pPr algn="l" rtl="0"/>
            <a:endParaRPr lang="en-US" sz="1400" kern="1200" dirty="0" err="1">
              <a:solidFill>
                <a:srgbClr val="FFFFFF"/>
              </a:solidFill>
              <a:latin typeface="Arial"/>
              <a:ea typeface="+mn-ea"/>
              <a:cs typeface="Arial"/>
            </a:endParaRPr>
          </a:p>
        </p:txBody>
      </p:sp>
      <p:sp>
        <p:nvSpPr>
          <p:cNvPr id="13" name="Rectangle 3"/>
          <p:cNvSpPr txBox="1">
            <a:spLocks/>
          </p:cNvSpPr>
          <p:nvPr>
            <p:custDataLst>
              <p:tags r:id="rId3"/>
            </p:custDataLst>
          </p:nvPr>
        </p:nvSpPr>
        <p:spPr bwMode="gray">
          <a:xfrm>
            <a:off x="791027" y="3010505"/>
            <a:ext cx="7544383"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lvl="0" algn="l" defTabSz="895350" eaLnBrk="1" hangingPunct="1">
              <a:buClr>
                <a:schemeClr val="tx2"/>
              </a:buClr>
              <a:defRPr sz="1600">
                <a:solidFill>
                  <a:schemeClr val="tx1"/>
                </a:solidFill>
                <a:latin typeface="+mn-lt"/>
              </a:defRPr>
            </a:lvl1pPr>
            <a:lvl2pPr marL="193675" lvl="1" indent="-192088" algn="l" defTabSz="895350" eaLnBrk="1" hangingPunct="1">
              <a:buClr>
                <a:schemeClr val="tx2"/>
              </a:buClr>
              <a:buSzPct val="125000"/>
              <a:buFont typeface="Arial" charset="0"/>
              <a:buChar char="▪"/>
              <a:defRPr sz="1600">
                <a:solidFill>
                  <a:schemeClr val="tx1"/>
                </a:solidFill>
                <a:latin typeface="+mn-lt"/>
              </a:defRPr>
            </a:lvl2pPr>
            <a:lvl3pPr marL="457200" lvl="2" indent="-261938" algn="l" defTabSz="895350" eaLnBrk="1" hangingPunct="1">
              <a:buClr>
                <a:schemeClr val="tx2"/>
              </a:buClr>
              <a:buSzPct val="120000"/>
              <a:buFont typeface="Arial" charset="0"/>
              <a:buChar char="–"/>
              <a:defRPr sz="1600">
                <a:solidFill>
                  <a:schemeClr val="tx1"/>
                </a:solidFill>
                <a:latin typeface="+mn-lt"/>
              </a:defRPr>
            </a:lvl3pPr>
            <a:lvl4pPr marL="614363" lvl="3" indent="-155575" algn="l" defTabSz="895350" eaLnBrk="1" hangingPunct="1">
              <a:buClr>
                <a:schemeClr val="tx2"/>
              </a:buClr>
              <a:buSzPct val="120000"/>
              <a:buFont typeface="Arial" charset="0"/>
              <a:buChar char="▫"/>
              <a:defRPr sz="1600">
                <a:solidFill>
                  <a:schemeClr val="tx1"/>
                </a:solidFill>
                <a:latin typeface="+mn-lt"/>
              </a:defRPr>
            </a:lvl4pPr>
            <a:lvl5pPr marL="746125" lvl="4" indent="-130175" algn="l" defTabSz="895350" eaLnBrk="1" hangingPunct="1">
              <a:buClr>
                <a:schemeClr val="tx2"/>
              </a:buClr>
              <a:buSzPct val="89000"/>
              <a:buFont typeface="Arial" charset="0"/>
              <a:buChar char="-"/>
              <a:defRPr sz="1600">
                <a:solidFill>
                  <a:schemeClr val="tx1"/>
                </a:solidFill>
                <a:latin typeface="+mn-lt"/>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mn-lt"/>
              </a:defRPr>
            </a:lvl9pPr>
          </a:lstStyle>
          <a:p>
            <a:pPr algn="ctr" defTabSz="685800"/>
            <a:r>
              <a:rPr lang="en-US" sz="1400" b="1" dirty="0">
                <a:cs typeface="Arial"/>
              </a:rPr>
              <a:t>Common Sources of Deviation &amp; Responsibility For Them</a:t>
            </a:r>
          </a:p>
        </p:txBody>
      </p:sp>
      <p:sp>
        <p:nvSpPr>
          <p:cNvPr id="14" name="Pentagon 13"/>
          <p:cNvSpPr/>
          <p:nvPr/>
        </p:nvSpPr>
        <p:spPr>
          <a:xfrm>
            <a:off x="791028" y="3469640"/>
            <a:ext cx="1952172" cy="998416"/>
          </a:xfrm>
          <a:prstGeom prst="homePlate">
            <a:avLst/>
          </a:prstGeom>
          <a:solidFill>
            <a:srgbClr val="00589F">
              <a:alpha val="2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dirty="0">
                <a:solidFill>
                  <a:prstClr val="black"/>
                </a:solidFill>
                <a:latin typeface="Arial"/>
                <a:cs typeface="Arial"/>
              </a:rPr>
              <a:t>The </a:t>
            </a:r>
            <a:r>
              <a:rPr lang="en-US" sz="1200" b="1" dirty="0">
                <a:solidFill>
                  <a:prstClr val="black"/>
                </a:solidFill>
                <a:latin typeface="Arial"/>
                <a:cs typeface="Arial"/>
              </a:rPr>
              <a:t>SUPPLIER </a:t>
            </a:r>
            <a:r>
              <a:rPr lang="en-US" sz="1200" dirty="0">
                <a:solidFill>
                  <a:prstClr val="black"/>
                </a:solidFill>
                <a:latin typeface="Arial"/>
                <a:cs typeface="Arial"/>
              </a:rPr>
              <a:t>is </a:t>
            </a:r>
            <a:r>
              <a:rPr lang="en-US" sz="1200" dirty="0">
                <a:solidFill>
                  <a:schemeClr val="tx1"/>
                </a:solidFill>
              </a:rPr>
              <a:t>responsible for deviations </a:t>
            </a:r>
            <a:r>
              <a:rPr lang="en-CA" sz="1200" dirty="0">
                <a:solidFill>
                  <a:schemeClr val="tx1"/>
                </a:solidFill>
              </a:rPr>
              <a:t>arising from</a:t>
            </a:r>
            <a:endParaRPr lang="en-US" sz="1200" dirty="0">
              <a:solidFill>
                <a:schemeClr val="tx1"/>
              </a:solidFill>
            </a:endParaRPr>
          </a:p>
        </p:txBody>
      </p:sp>
      <p:sp>
        <p:nvSpPr>
          <p:cNvPr id="15" name="Pentagon 14"/>
          <p:cNvSpPr/>
          <p:nvPr/>
        </p:nvSpPr>
        <p:spPr>
          <a:xfrm>
            <a:off x="791028" y="4511903"/>
            <a:ext cx="1952172" cy="1048504"/>
          </a:xfrm>
          <a:prstGeom prst="homePlate">
            <a:avLst/>
          </a:prstGeom>
          <a:solidFill>
            <a:srgbClr val="00589F">
              <a:alpha val="5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dirty="0">
                <a:solidFill>
                  <a:prstClr val="black"/>
                </a:solidFill>
                <a:latin typeface="Arial"/>
                <a:cs typeface="Arial"/>
              </a:rPr>
              <a:t>The </a:t>
            </a:r>
            <a:r>
              <a:rPr lang="en-US" sz="1200" b="1" dirty="0">
                <a:solidFill>
                  <a:prstClr val="black"/>
                </a:solidFill>
                <a:latin typeface="Arial"/>
                <a:cs typeface="Arial"/>
              </a:rPr>
              <a:t>GOVERNMENT </a:t>
            </a:r>
            <a:r>
              <a:rPr lang="en-US" sz="1200" dirty="0">
                <a:solidFill>
                  <a:prstClr val="black"/>
                </a:solidFill>
                <a:highlight>
                  <a:srgbClr val="8ADEAA"/>
                </a:highlight>
                <a:latin typeface="Arial"/>
                <a:cs typeface="Arial"/>
              </a:rPr>
              <a:t> </a:t>
            </a:r>
            <a:r>
              <a:rPr lang="en-US" sz="1200" dirty="0">
                <a:solidFill>
                  <a:schemeClr val="tx1"/>
                </a:solidFill>
              </a:rPr>
              <a:t>is </a:t>
            </a:r>
            <a:r>
              <a:rPr lang="en-US" sz="1200" dirty="0">
                <a:solidFill>
                  <a:prstClr val="black"/>
                </a:solidFill>
                <a:latin typeface="Arial"/>
                <a:cs typeface="Arial"/>
              </a:rPr>
              <a:t>responsible for deviations arising from</a:t>
            </a:r>
          </a:p>
        </p:txBody>
      </p:sp>
      <p:sp>
        <p:nvSpPr>
          <p:cNvPr id="16" name="Rectangle 15"/>
          <p:cNvSpPr/>
          <p:nvPr/>
        </p:nvSpPr>
        <p:spPr>
          <a:xfrm>
            <a:off x="2971800" y="3479800"/>
            <a:ext cx="5486399" cy="998423"/>
          </a:xfrm>
          <a:prstGeom prst="rect">
            <a:avLst/>
          </a:prstGeom>
          <a:solidFill>
            <a:srgbClr val="00589F">
              <a:alpha val="2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685800">
              <a:buFont typeface="Arial" charset="0"/>
              <a:buChar char="•"/>
            </a:pPr>
            <a:r>
              <a:rPr lang="en-US" sz="1200" dirty="0">
                <a:solidFill>
                  <a:prstClr val="black"/>
                </a:solidFill>
                <a:latin typeface="Arial"/>
                <a:cs typeface="Arial"/>
              </a:rPr>
              <a:t>Any delays resulting from the performance of vendor equipment or staff</a:t>
            </a:r>
          </a:p>
          <a:p>
            <a:pPr marL="285750" indent="-285750" defTabSz="685800">
              <a:buFont typeface="Arial" charset="0"/>
              <a:buChar char="•"/>
            </a:pPr>
            <a:r>
              <a:rPr lang="en-US" sz="1200" dirty="0">
                <a:solidFill>
                  <a:prstClr val="black"/>
                </a:solidFill>
                <a:latin typeface="Arial"/>
                <a:cs typeface="Arial"/>
              </a:rPr>
              <a:t>Any delays arising from failure to appropriately estimate for needs described in the operational deployment plan (e.g. inappropriate vehicle, non-functioning tools and/or equipment)</a:t>
            </a:r>
          </a:p>
        </p:txBody>
      </p:sp>
      <p:sp>
        <p:nvSpPr>
          <p:cNvPr id="17" name="Rectangle 16"/>
          <p:cNvSpPr/>
          <p:nvPr/>
        </p:nvSpPr>
        <p:spPr>
          <a:xfrm>
            <a:off x="2971800" y="4536440"/>
            <a:ext cx="5486399" cy="1048504"/>
          </a:xfrm>
          <a:prstGeom prst="rect">
            <a:avLst/>
          </a:prstGeom>
          <a:solidFill>
            <a:srgbClr val="00589F">
              <a:alpha val="5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685800">
              <a:buFont typeface="Arial" charset="0"/>
              <a:buChar char="•"/>
            </a:pPr>
            <a:r>
              <a:rPr lang="en-US" sz="1200" dirty="0">
                <a:solidFill>
                  <a:schemeClr val="tx1"/>
                </a:solidFill>
              </a:rPr>
              <a:t>Any additional transportation arising from inaccuracies in the ODP (e.g. incorrect addresses provided)</a:t>
            </a:r>
          </a:p>
          <a:p>
            <a:pPr marL="285750" indent="-285750" defTabSz="685800">
              <a:buFont typeface="Arial" charset="0"/>
              <a:buChar char="•"/>
            </a:pPr>
            <a:r>
              <a:rPr lang="en-US" sz="1200" dirty="0">
                <a:solidFill>
                  <a:schemeClr val="tx1"/>
                </a:solidFill>
              </a:rPr>
              <a:t>Any additional installation arising from inaccurate site descriptions  and not identified in ODP (e.g. roof not able to support solar panel)</a:t>
            </a:r>
          </a:p>
          <a:p>
            <a:pPr marL="285750" indent="-285750" defTabSz="685800">
              <a:buFont typeface="Arial" charset="0"/>
              <a:buChar char="•"/>
            </a:pPr>
            <a:r>
              <a:rPr lang="en-US" sz="1200" dirty="0">
                <a:solidFill>
                  <a:schemeClr val="tx1"/>
                </a:solidFill>
              </a:rPr>
              <a:t>Any delays in accessing designated officials</a:t>
            </a:r>
          </a:p>
        </p:txBody>
      </p:sp>
      <p:sp>
        <p:nvSpPr>
          <p:cNvPr id="18" name="Rectangle 17"/>
          <p:cNvSpPr/>
          <p:nvPr/>
        </p:nvSpPr>
        <p:spPr>
          <a:xfrm>
            <a:off x="791027" y="3291596"/>
            <a:ext cx="7544383" cy="71364"/>
          </a:xfrm>
          <a:prstGeom prst="rect">
            <a:avLst/>
          </a:prstGeom>
          <a:solidFill>
            <a:srgbClr val="00589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pic>
        <p:nvPicPr>
          <p:cNvPr id="19" name="Picture 18"/>
          <p:cNvPicPr>
            <a:picLocks/>
          </p:cNvPicPr>
          <p:nvPr/>
        </p:nvPicPr>
        <p:blipFill>
          <a:blip r:embed="rId9"/>
          <a:stretch>
            <a:fillRect/>
          </a:stretch>
        </p:blipFill>
        <p:spPr>
          <a:xfrm>
            <a:off x="-21265" y="1287235"/>
            <a:ext cx="9144000" cy="81036"/>
          </a:xfrm>
          <a:prstGeom prst="rect">
            <a:avLst/>
          </a:prstGeom>
        </p:spPr>
      </p:pic>
      <p:sp>
        <p:nvSpPr>
          <p:cNvPr id="21" name="Title 1"/>
          <p:cNvSpPr txBox="1">
            <a:spLocks/>
          </p:cNvSpPr>
          <p:nvPr>
            <p:custDataLst>
              <p:tags r:id="rId4"/>
            </p:custDataLst>
          </p:nvPr>
        </p:nvSpPr>
        <p:spPr bwMode="gray">
          <a:xfrm>
            <a:off x="656182" y="106680"/>
            <a:ext cx="84878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just" defTabSz="685800"/>
            <a:r>
              <a:rPr lang="en-US" sz="2400" b="1" dirty="0">
                <a:solidFill>
                  <a:schemeClr val="bg1"/>
                </a:solidFill>
                <a:latin typeface="Arial Narrow"/>
                <a:cs typeface="Arial Narrow"/>
              </a:rPr>
              <a:t>Overview of Deviation Policy &amp; Fees</a:t>
            </a:r>
          </a:p>
        </p:txBody>
      </p:sp>
    </p:spTree>
    <p:extLst>
      <p:ext uri="{BB962C8B-B14F-4D97-AF65-F5344CB8AC3E}">
        <p14:creationId xmlns:p14="http://schemas.microsoft.com/office/powerpoint/2010/main" val="1243340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hidden="1"/>
          <p:cNvGraphicFramePr>
            <a:graphicFrameLocks noChangeAspect="1"/>
          </p:cNvGraphicFramePr>
          <p:nvPr>
            <p:custDataLst>
              <p:tags r:id="rId2"/>
            </p:custDataLst>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spid="_x0000_s1045696" name="think-cell Slide" r:id="rId6" imgW="360" imgH="360" progId="TCLayout.ActiveDocument.1">
                  <p:embed/>
                </p:oleObj>
              </mc:Choice>
              <mc:Fallback>
                <p:oleObj name="think-cell Slide" r:id="rId6" imgW="360" imgH="36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6192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itle 1"/>
          <p:cNvSpPr txBox="1">
            <a:spLocks/>
          </p:cNvSpPr>
          <p:nvPr/>
        </p:nvSpPr>
        <p:spPr bwMode="gray">
          <a:xfrm>
            <a:off x="609600" y="654535"/>
            <a:ext cx="7772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defTabSz="685800"/>
            <a:r>
              <a:rPr lang="en-US" sz="1300" i="1" dirty="0">
                <a:solidFill>
                  <a:schemeClr val="tx1">
                    <a:lumMod val="75000"/>
                    <a:lumOff val="25000"/>
                  </a:schemeClr>
                </a:solidFill>
              </a:rPr>
              <a:t>Through strong planning and review processes, it is entirely possible for the country to avoid deviations and thus avoid any additional costs.</a:t>
            </a:r>
          </a:p>
        </p:txBody>
      </p:sp>
      <p:sp>
        <p:nvSpPr>
          <p:cNvPr id="24" name="Rectangle 23"/>
          <p:cNvSpPr/>
          <p:nvPr/>
        </p:nvSpPr>
        <p:spPr>
          <a:xfrm>
            <a:off x="260804" y="1318737"/>
            <a:ext cx="8056880" cy="830997"/>
          </a:xfrm>
          <a:prstGeom prst="rect">
            <a:avLst/>
          </a:prstGeom>
        </p:spPr>
        <p:txBody>
          <a:bodyPr wrap="square">
            <a:spAutoFit/>
          </a:bodyPr>
          <a:lstStyle/>
          <a:p>
            <a:pPr defTabSz="685800"/>
            <a:r>
              <a:rPr lang="en-US" sz="1600" b="1" dirty="0">
                <a:solidFill>
                  <a:srgbClr val="1F1F1F"/>
                </a:solidFill>
              </a:rPr>
              <a:t>Government deviation costs can be averted by providing </a:t>
            </a:r>
            <a:r>
              <a:rPr lang="en-US" sz="1600" b="1" u="sng" dirty="0">
                <a:solidFill>
                  <a:srgbClr val="1F1F1F"/>
                </a:solidFill>
              </a:rPr>
              <a:t>accurate</a:t>
            </a:r>
            <a:r>
              <a:rPr lang="en-US" sz="1600" b="1" dirty="0">
                <a:solidFill>
                  <a:srgbClr val="1F1F1F"/>
                </a:solidFill>
              </a:rPr>
              <a:t> and </a:t>
            </a:r>
            <a:r>
              <a:rPr lang="en-US" sz="1600" b="1" u="sng" dirty="0">
                <a:solidFill>
                  <a:srgbClr val="1F1F1F"/>
                </a:solidFill>
              </a:rPr>
              <a:t>complete</a:t>
            </a:r>
            <a:r>
              <a:rPr lang="en-US" sz="1600" b="1" dirty="0">
                <a:solidFill>
                  <a:srgbClr val="1F1F1F"/>
                </a:solidFill>
              </a:rPr>
              <a:t> information </a:t>
            </a:r>
            <a:r>
              <a:rPr lang="en-US" sz="1600" dirty="0">
                <a:solidFill>
                  <a:srgbClr val="1F1F1F"/>
                </a:solidFill>
              </a:rPr>
              <a:t>on site location, site readiness and site accessibility, as well as  ensuring staff available to train and sign-off on installation</a:t>
            </a:r>
            <a:endParaRPr lang="en-US" sz="1600" i="1" dirty="0">
              <a:solidFill>
                <a:srgbClr val="1F1F1F"/>
              </a:solidFill>
            </a:endParaRPr>
          </a:p>
        </p:txBody>
      </p:sp>
      <p:sp>
        <p:nvSpPr>
          <p:cNvPr id="25" name="Rectangle 24"/>
          <p:cNvSpPr/>
          <p:nvPr/>
        </p:nvSpPr>
        <p:spPr>
          <a:xfrm>
            <a:off x="6367549" y="2209800"/>
            <a:ext cx="2461261" cy="998423"/>
          </a:xfrm>
          <a:prstGeom prst="rect">
            <a:avLst/>
          </a:prstGeom>
          <a:solidFill>
            <a:srgbClr val="00589F">
              <a:alpha val="2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N" sz="1200" b="1" i="1" dirty="0">
                <a:solidFill>
                  <a:schemeClr val="tx1"/>
                </a:solidFill>
              </a:rPr>
              <a:t>Phase 3 (1-2 weeks before installation):</a:t>
            </a:r>
          </a:p>
          <a:p>
            <a:pPr lvl="0" algn="ctr"/>
            <a:r>
              <a:rPr lang="en-US" sz="1200" dirty="0">
                <a:solidFill>
                  <a:schemeClr val="tx1"/>
                </a:solidFill>
              </a:rPr>
              <a:t>Communicate with the officer-in-charge of each site, and confirm</a:t>
            </a:r>
            <a:br>
              <a:rPr lang="en-US" sz="1200" dirty="0">
                <a:solidFill>
                  <a:schemeClr val="tx1"/>
                </a:solidFill>
              </a:rPr>
            </a:br>
            <a:r>
              <a:rPr lang="en-US" sz="1200" dirty="0">
                <a:solidFill>
                  <a:schemeClr val="tx1"/>
                </a:solidFill>
              </a:rPr>
              <a:t> their availability</a:t>
            </a:r>
            <a:endParaRPr lang="en-IN" sz="1200" dirty="0">
              <a:solidFill>
                <a:schemeClr val="tx1"/>
              </a:solidFill>
            </a:endParaRPr>
          </a:p>
        </p:txBody>
      </p:sp>
      <p:sp>
        <p:nvSpPr>
          <p:cNvPr id="26" name="Rectangle 25"/>
          <p:cNvSpPr/>
          <p:nvPr/>
        </p:nvSpPr>
        <p:spPr>
          <a:xfrm>
            <a:off x="6376629" y="3276600"/>
            <a:ext cx="2438400" cy="3124200"/>
          </a:xfrm>
          <a:prstGeom prst="rect">
            <a:avLst/>
          </a:prstGeom>
          <a:solidFill>
            <a:srgbClr val="0058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Courier New"/>
              <a:buChar char="o"/>
            </a:pPr>
            <a:r>
              <a:rPr lang="en-IN" sz="1050" b="1" dirty="0">
                <a:solidFill>
                  <a:srgbClr val="1F1F1F"/>
                </a:solidFill>
              </a:rPr>
              <a:t>Communicate </a:t>
            </a:r>
            <a:r>
              <a:rPr lang="en-IN" sz="1050" dirty="0">
                <a:solidFill>
                  <a:srgbClr val="1F1F1F"/>
                </a:solidFill>
              </a:rPr>
              <a:t>to all officers-in-charge to </a:t>
            </a:r>
            <a:r>
              <a:rPr lang="en-IN" sz="1050" b="1" dirty="0">
                <a:solidFill>
                  <a:srgbClr val="1F1F1F"/>
                </a:solidFill>
              </a:rPr>
              <a:t>confirm their availability </a:t>
            </a:r>
            <a:r>
              <a:rPr lang="en-IN" sz="1050" dirty="0">
                <a:solidFill>
                  <a:srgbClr val="1F1F1F"/>
                </a:solidFill>
              </a:rPr>
              <a:t>and </a:t>
            </a:r>
            <a:r>
              <a:rPr lang="en-IN" sz="1050" b="1" dirty="0">
                <a:solidFill>
                  <a:srgbClr val="1F1F1F"/>
                </a:solidFill>
              </a:rPr>
              <a:t>review the procedures </a:t>
            </a:r>
            <a:r>
              <a:rPr lang="en-IN" sz="1050" dirty="0">
                <a:solidFill>
                  <a:srgbClr val="1F1F1F"/>
                </a:solidFill>
              </a:rPr>
              <a:t>on</a:t>
            </a:r>
            <a:r>
              <a:rPr lang="en-IN" sz="1050" b="1" dirty="0">
                <a:solidFill>
                  <a:srgbClr val="1F1F1F"/>
                </a:solidFill>
              </a:rPr>
              <a:t> </a:t>
            </a:r>
            <a:r>
              <a:rPr lang="en-IN" sz="1050" dirty="0">
                <a:solidFill>
                  <a:srgbClr val="1F1F1F"/>
                </a:solidFill>
              </a:rPr>
              <a:t>:</a:t>
            </a:r>
          </a:p>
          <a:p>
            <a:pPr marL="171450" lvl="0" indent="-171450">
              <a:buFont typeface="Courier New"/>
              <a:buChar char="o"/>
            </a:pPr>
            <a:endParaRPr lang="en-IN" sz="1050" dirty="0">
              <a:solidFill>
                <a:srgbClr val="1F1F1F"/>
              </a:solidFill>
            </a:endParaRPr>
          </a:p>
          <a:p>
            <a:pPr marL="628554" lvl="1" indent="-171450">
              <a:buFont typeface="Arial"/>
              <a:buChar char="•"/>
            </a:pPr>
            <a:r>
              <a:rPr lang="en-IN" sz="1050" i="1" dirty="0">
                <a:solidFill>
                  <a:srgbClr val="1F1F1F"/>
                </a:solidFill>
              </a:rPr>
              <a:t>equipment receipt</a:t>
            </a:r>
          </a:p>
          <a:p>
            <a:pPr marL="628554" lvl="1" indent="-171450">
              <a:buFont typeface="Arial"/>
              <a:buChar char="•"/>
            </a:pPr>
            <a:r>
              <a:rPr lang="en-US" sz="1050" i="1" dirty="0">
                <a:solidFill>
                  <a:srgbClr val="1F1F1F"/>
                </a:solidFill>
              </a:rPr>
              <a:t>I</a:t>
            </a:r>
            <a:r>
              <a:rPr lang="en-IN" sz="1050" i="1" dirty="0">
                <a:solidFill>
                  <a:srgbClr val="1F1F1F"/>
                </a:solidFill>
              </a:rPr>
              <a:t>nstallation</a:t>
            </a:r>
          </a:p>
          <a:p>
            <a:pPr marL="628554" lvl="1" indent="-171450">
              <a:buFont typeface="Arial"/>
              <a:buChar char="•"/>
            </a:pPr>
            <a:r>
              <a:rPr lang="en-IN" sz="1050" i="1" dirty="0">
                <a:solidFill>
                  <a:srgbClr val="1F1F1F"/>
                </a:solidFill>
              </a:rPr>
              <a:t>on-site training (if any)</a:t>
            </a:r>
          </a:p>
          <a:p>
            <a:pPr marL="628554" lvl="1" indent="-171450">
              <a:buFont typeface="Arial"/>
              <a:buChar char="•"/>
            </a:pPr>
            <a:r>
              <a:rPr lang="en-IN" sz="1050" i="1" dirty="0">
                <a:solidFill>
                  <a:srgbClr val="1F1F1F"/>
                </a:solidFill>
              </a:rPr>
              <a:t>post-installation</a:t>
            </a:r>
          </a:p>
          <a:p>
            <a:pPr lvl="1"/>
            <a:endParaRPr lang="en-IN" sz="1100" dirty="0">
              <a:solidFill>
                <a:srgbClr val="1F1F1F"/>
              </a:solidFill>
            </a:endParaRPr>
          </a:p>
        </p:txBody>
      </p:sp>
      <p:sp>
        <p:nvSpPr>
          <p:cNvPr id="27" name="Rectangle 26"/>
          <p:cNvSpPr/>
          <p:nvPr/>
        </p:nvSpPr>
        <p:spPr>
          <a:xfrm>
            <a:off x="3861616" y="2209800"/>
            <a:ext cx="2442882" cy="998423"/>
          </a:xfrm>
          <a:prstGeom prst="rect">
            <a:avLst/>
          </a:prstGeom>
          <a:solidFill>
            <a:srgbClr val="00589F">
              <a:alpha val="2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N" sz="1200" b="1" i="1" dirty="0">
                <a:solidFill>
                  <a:srgbClr val="1F1F1F"/>
                </a:solidFill>
              </a:rPr>
              <a:t>Phase 2 (1-2 months before installation):</a:t>
            </a:r>
            <a:r>
              <a:rPr lang="en-IN" sz="1200" i="1" dirty="0">
                <a:solidFill>
                  <a:srgbClr val="1F1F1F"/>
                </a:solidFill>
              </a:rPr>
              <a:t> </a:t>
            </a:r>
          </a:p>
          <a:p>
            <a:pPr lvl="0" algn="ctr"/>
            <a:r>
              <a:rPr lang="en-IN" sz="1200" i="1" dirty="0">
                <a:solidFill>
                  <a:srgbClr val="1F1F1F"/>
                </a:solidFill>
              </a:rPr>
              <a:t>Update</a:t>
            </a:r>
          </a:p>
          <a:p>
            <a:pPr lvl="0" algn="ctr"/>
            <a:r>
              <a:rPr lang="en-IN" sz="1200" i="1" dirty="0">
                <a:solidFill>
                  <a:srgbClr val="1F1F1F"/>
                </a:solidFill>
              </a:rPr>
              <a:t>Operational Deployment Plan</a:t>
            </a:r>
          </a:p>
        </p:txBody>
      </p:sp>
      <p:sp>
        <p:nvSpPr>
          <p:cNvPr id="28" name="Rectangle 27"/>
          <p:cNvSpPr/>
          <p:nvPr/>
        </p:nvSpPr>
        <p:spPr>
          <a:xfrm>
            <a:off x="3863110" y="3276600"/>
            <a:ext cx="2438400" cy="3124200"/>
          </a:xfrm>
          <a:prstGeom prst="rect">
            <a:avLst/>
          </a:prstGeom>
          <a:solidFill>
            <a:srgbClr val="0058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Courier New"/>
              <a:buChar char="o"/>
            </a:pPr>
            <a:r>
              <a:rPr lang="en-IN" sz="1050" dirty="0">
                <a:solidFill>
                  <a:srgbClr val="1F1F1F"/>
                </a:solidFill>
              </a:rPr>
              <a:t>Convey to UNICEF SD &amp; the vendor any </a:t>
            </a:r>
            <a:r>
              <a:rPr lang="en-IN" sz="1050" b="1" dirty="0">
                <a:solidFill>
                  <a:srgbClr val="1F1F1F"/>
                </a:solidFill>
              </a:rPr>
              <a:t>changes</a:t>
            </a:r>
            <a:r>
              <a:rPr lang="en-IN" sz="1050" dirty="0">
                <a:solidFill>
                  <a:srgbClr val="1F1F1F"/>
                </a:solidFill>
              </a:rPr>
              <a:t> to:</a:t>
            </a:r>
          </a:p>
          <a:p>
            <a:pPr lvl="0"/>
            <a:endParaRPr lang="en-IN" sz="1050" dirty="0">
              <a:solidFill>
                <a:srgbClr val="1F1F1F"/>
              </a:solidFill>
            </a:endParaRPr>
          </a:p>
          <a:p>
            <a:pPr marL="628554" lvl="1" indent="-171450">
              <a:buFont typeface="Arial"/>
              <a:buChar char="•"/>
            </a:pPr>
            <a:r>
              <a:rPr lang="en-IN" sz="1050" i="1" dirty="0">
                <a:solidFill>
                  <a:srgbClr val="1F1F1F"/>
                </a:solidFill>
              </a:rPr>
              <a:t> </a:t>
            </a:r>
            <a:r>
              <a:rPr lang="en-IN" sz="1050" b="1" i="1" dirty="0">
                <a:solidFill>
                  <a:srgbClr val="1F1F1F"/>
                </a:solidFill>
              </a:rPr>
              <a:t>Site readiness </a:t>
            </a:r>
            <a:r>
              <a:rPr lang="en-IN" sz="1050" i="1" dirty="0">
                <a:solidFill>
                  <a:srgbClr val="1F1F1F"/>
                </a:solidFill>
              </a:rPr>
              <a:t>due to repairs that have been completed and validated</a:t>
            </a:r>
            <a:br>
              <a:rPr lang="en-IN" sz="1050" i="1" dirty="0">
                <a:solidFill>
                  <a:srgbClr val="1F1F1F"/>
                </a:solidFill>
              </a:rPr>
            </a:br>
            <a:endParaRPr lang="en-IN" sz="1050" i="1" dirty="0">
              <a:solidFill>
                <a:srgbClr val="1F1F1F"/>
              </a:solidFill>
            </a:endParaRPr>
          </a:p>
          <a:p>
            <a:pPr marL="628554" lvl="1" indent="-171450">
              <a:buFont typeface="Arial"/>
              <a:buChar char="•"/>
            </a:pPr>
            <a:r>
              <a:rPr lang="en-US" sz="1050" b="1" i="1" dirty="0">
                <a:solidFill>
                  <a:srgbClr val="1F1F1F"/>
                </a:solidFill>
              </a:rPr>
              <a:t>Security status </a:t>
            </a:r>
            <a:r>
              <a:rPr lang="en-US" sz="1050" i="1" dirty="0">
                <a:solidFill>
                  <a:srgbClr val="1F1F1F"/>
                </a:solidFill>
              </a:rPr>
              <a:t>of the region.</a:t>
            </a:r>
            <a:br>
              <a:rPr lang="en-US" sz="1050" i="1" dirty="0">
                <a:solidFill>
                  <a:srgbClr val="1F1F1F"/>
                </a:solidFill>
              </a:rPr>
            </a:br>
            <a:endParaRPr lang="en-IN" sz="1050" i="1" dirty="0">
              <a:solidFill>
                <a:srgbClr val="1F1F1F"/>
              </a:solidFill>
            </a:endParaRPr>
          </a:p>
          <a:p>
            <a:pPr marL="628554" lvl="1" indent="-171450">
              <a:buFont typeface="Arial"/>
              <a:buChar char="•"/>
            </a:pPr>
            <a:r>
              <a:rPr lang="en-US" sz="1050" b="1" i="1" dirty="0">
                <a:solidFill>
                  <a:srgbClr val="1F1F1F"/>
                </a:solidFill>
              </a:rPr>
              <a:t>List of target sites </a:t>
            </a:r>
            <a:r>
              <a:rPr lang="en-US" sz="1050" i="1" dirty="0">
                <a:solidFill>
                  <a:srgbClr val="1F1F1F"/>
                </a:solidFill>
              </a:rPr>
              <a:t>due to newly installed equipment at previous facilities</a:t>
            </a:r>
            <a:br>
              <a:rPr lang="en-US" sz="1050" i="1" dirty="0">
                <a:solidFill>
                  <a:srgbClr val="1F1F1F"/>
                </a:solidFill>
              </a:rPr>
            </a:br>
            <a:endParaRPr lang="en-US" sz="1050" i="1" dirty="0">
              <a:solidFill>
                <a:srgbClr val="1F1F1F"/>
              </a:solidFill>
            </a:endParaRPr>
          </a:p>
          <a:p>
            <a:pPr marL="628554" lvl="1" indent="-171450">
              <a:buFont typeface="Arial"/>
              <a:buChar char="•"/>
            </a:pPr>
            <a:r>
              <a:rPr lang="en-US" sz="1050" b="1" i="1" dirty="0">
                <a:solidFill>
                  <a:srgbClr val="1F1F1F"/>
                </a:solidFill>
              </a:rPr>
              <a:t>contact information </a:t>
            </a:r>
            <a:r>
              <a:rPr lang="en-US" sz="1050" i="1" dirty="0">
                <a:solidFill>
                  <a:srgbClr val="1F1F1F"/>
                </a:solidFill>
              </a:rPr>
              <a:t>of the officer in-charge</a:t>
            </a:r>
            <a:endParaRPr lang="en-IN" sz="1050" i="1" dirty="0">
              <a:solidFill>
                <a:srgbClr val="1F1F1F"/>
              </a:solidFill>
            </a:endParaRPr>
          </a:p>
        </p:txBody>
      </p:sp>
      <p:sp>
        <p:nvSpPr>
          <p:cNvPr id="29" name="Rectangle 28"/>
          <p:cNvSpPr/>
          <p:nvPr/>
        </p:nvSpPr>
        <p:spPr>
          <a:xfrm>
            <a:off x="354957" y="2209800"/>
            <a:ext cx="3439423" cy="998423"/>
          </a:xfrm>
          <a:prstGeom prst="rect">
            <a:avLst/>
          </a:prstGeom>
          <a:solidFill>
            <a:srgbClr val="00589F">
              <a:alpha val="2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N" sz="1200" b="1" i="1" dirty="0">
                <a:solidFill>
                  <a:srgbClr val="1F1F1F"/>
                </a:solidFill>
              </a:rPr>
              <a:t>Phase 1 :</a:t>
            </a:r>
            <a:r>
              <a:rPr lang="en-IN" sz="1200" b="1" i="1" dirty="0">
                <a:solidFill>
                  <a:schemeClr val="tx1"/>
                </a:solidFill>
              </a:rPr>
              <a:t>(Commence upon initiation of CCE OP application initiation process)</a:t>
            </a:r>
            <a:endParaRPr lang="en-IN" sz="1200" b="1" i="1" strike="sngStrike" dirty="0">
              <a:solidFill>
                <a:schemeClr val="tx1"/>
              </a:solidFill>
            </a:endParaRPr>
          </a:p>
          <a:p>
            <a:pPr lvl="0" algn="ctr"/>
            <a:r>
              <a:rPr lang="en-US" sz="1200" dirty="0">
                <a:solidFill>
                  <a:srgbClr val="1F1F1F"/>
                </a:solidFill>
              </a:rPr>
              <a:t>Operational Deployment Plan (ODP) is completed accurately for all sites.</a:t>
            </a:r>
            <a:endParaRPr lang="en-IN" sz="1200" dirty="0">
              <a:solidFill>
                <a:srgbClr val="1F1F1F"/>
              </a:solidFill>
            </a:endParaRPr>
          </a:p>
        </p:txBody>
      </p:sp>
      <p:sp>
        <p:nvSpPr>
          <p:cNvPr id="30" name="Rectangle 29"/>
          <p:cNvSpPr/>
          <p:nvPr/>
        </p:nvSpPr>
        <p:spPr>
          <a:xfrm>
            <a:off x="357910" y="3276600"/>
            <a:ext cx="3429000" cy="3124200"/>
          </a:xfrm>
          <a:prstGeom prst="rect">
            <a:avLst/>
          </a:prstGeom>
          <a:solidFill>
            <a:srgbClr val="0058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Courier New"/>
              <a:buChar char="o"/>
            </a:pPr>
            <a:r>
              <a:rPr lang="en-IN" sz="1000" b="1" i="1" u="sng" dirty="0">
                <a:solidFill>
                  <a:srgbClr val="1F1F1F"/>
                </a:solidFill>
              </a:rPr>
              <a:t>Complete Health Facility Assessment </a:t>
            </a:r>
            <a:r>
              <a:rPr lang="en-IN" sz="1000" dirty="0">
                <a:solidFill>
                  <a:schemeClr val="tx1"/>
                </a:solidFill>
              </a:rPr>
              <a:t>(this should be done in combination with the CCE Inventory collection)</a:t>
            </a:r>
            <a:endParaRPr lang="en-IN" sz="1000" b="1" i="1" u="sng" dirty="0">
              <a:solidFill>
                <a:schemeClr val="tx1"/>
              </a:solidFill>
            </a:endParaRPr>
          </a:p>
          <a:p>
            <a:pPr marL="171450" lvl="0" indent="-171450">
              <a:buFont typeface="Courier New"/>
              <a:buChar char="o"/>
            </a:pPr>
            <a:r>
              <a:rPr lang="en-IN" sz="1000" b="1" dirty="0">
                <a:solidFill>
                  <a:srgbClr val="1F1F1F"/>
                </a:solidFill>
              </a:rPr>
              <a:t>Identify all sites </a:t>
            </a:r>
            <a:r>
              <a:rPr lang="en-IN" sz="1000" dirty="0">
                <a:solidFill>
                  <a:srgbClr val="1F1F1F"/>
                </a:solidFill>
              </a:rPr>
              <a:t>to receive equipment during timeframe, including following year</a:t>
            </a:r>
          </a:p>
          <a:p>
            <a:pPr marL="171450" indent="-171450">
              <a:buFont typeface="Courier New" panose="02070309020205020404" pitchFamily="49" charset="0"/>
              <a:buChar char="o"/>
            </a:pPr>
            <a:r>
              <a:rPr lang="en-IN" sz="1000" b="1" dirty="0">
                <a:solidFill>
                  <a:srgbClr val="1F1F1F"/>
                </a:solidFill>
              </a:rPr>
              <a:t>Collect</a:t>
            </a:r>
            <a:r>
              <a:rPr lang="en-IN" sz="1000" dirty="0">
                <a:solidFill>
                  <a:srgbClr val="1F1F1F"/>
                </a:solidFill>
              </a:rPr>
              <a:t> and provide </a:t>
            </a:r>
            <a:r>
              <a:rPr lang="en-IN" sz="1000" b="1" dirty="0">
                <a:solidFill>
                  <a:srgbClr val="1F1F1F"/>
                </a:solidFill>
              </a:rPr>
              <a:t>accurate information</a:t>
            </a:r>
            <a:r>
              <a:rPr lang="en-IN" sz="1000" dirty="0">
                <a:solidFill>
                  <a:srgbClr val="1F1F1F"/>
                </a:solidFill>
              </a:rPr>
              <a:t> for all sites </a:t>
            </a:r>
            <a:r>
              <a:rPr lang="en-IN" sz="1000" dirty="0" smtClean="0">
                <a:solidFill>
                  <a:srgbClr val="1F1F1F"/>
                </a:solidFill>
              </a:rPr>
              <a:t>on:</a:t>
            </a:r>
            <a:endParaRPr lang="en-IN" sz="1000" dirty="0">
              <a:solidFill>
                <a:srgbClr val="1F1F1F"/>
              </a:solidFill>
            </a:endParaRPr>
          </a:p>
          <a:p>
            <a:pPr marL="628554" lvl="1" indent="-171450">
              <a:buFont typeface="Arial" panose="020B0604020202020204" pitchFamily="34" charset="0"/>
              <a:buChar char="•"/>
            </a:pPr>
            <a:r>
              <a:rPr lang="en-IN" sz="1000" i="1" dirty="0">
                <a:solidFill>
                  <a:srgbClr val="1F1F1F"/>
                </a:solidFill>
              </a:rPr>
              <a:t>Site location </a:t>
            </a:r>
            <a:r>
              <a:rPr lang="en-IN" sz="1000" dirty="0">
                <a:solidFill>
                  <a:srgbClr val="1F1F1F"/>
                </a:solidFill>
              </a:rPr>
              <a:t>(e.g. address, distance, etc.)</a:t>
            </a:r>
          </a:p>
          <a:p>
            <a:pPr marL="628554" lvl="1" indent="-171450">
              <a:buFont typeface="Arial"/>
              <a:buChar char="•"/>
            </a:pPr>
            <a:r>
              <a:rPr lang="en-IN" sz="1000" i="1" dirty="0" smtClean="0">
                <a:solidFill>
                  <a:srgbClr val="1F1F1F"/>
                </a:solidFill>
              </a:rPr>
              <a:t>Site </a:t>
            </a:r>
            <a:r>
              <a:rPr lang="en-IN" sz="1000" i="1" dirty="0">
                <a:solidFill>
                  <a:srgbClr val="1F1F1F"/>
                </a:solidFill>
              </a:rPr>
              <a:t>readiness </a:t>
            </a:r>
            <a:r>
              <a:rPr lang="en-IN" sz="1000" dirty="0">
                <a:solidFill>
                  <a:srgbClr val="1F1F1F"/>
                </a:solidFill>
              </a:rPr>
              <a:t>(roof, floor level, security)</a:t>
            </a:r>
          </a:p>
          <a:p>
            <a:pPr marL="628554" lvl="1" indent="-171450">
              <a:buFont typeface="Arial"/>
              <a:buChar char="•"/>
            </a:pPr>
            <a:r>
              <a:rPr lang="en-IN" sz="1000" dirty="0">
                <a:solidFill>
                  <a:srgbClr val="1F1F1F"/>
                </a:solidFill>
              </a:rPr>
              <a:t>Need for alternative installation (floor/pole mount)</a:t>
            </a:r>
          </a:p>
          <a:p>
            <a:pPr marL="628554" lvl="1" indent="-171450">
              <a:buFont typeface="Arial"/>
              <a:buChar char="•"/>
            </a:pPr>
            <a:r>
              <a:rPr lang="en-IN" sz="1000" i="1" dirty="0">
                <a:solidFill>
                  <a:srgbClr val="1F1F1F"/>
                </a:solidFill>
              </a:rPr>
              <a:t>Site accessibility </a:t>
            </a:r>
            <a:r>
              <a:rPr lang="en-IN" sz="1000" dirty="0">
                <a:solidFill>
                  <a:srgbClr val="1F1F1F"/>
                </a:solidFill>
              </a:rPr>
              <a:t>(e.g. distance, road quality, special access  requirements, etc)</a:t>
            </a:r>
          </a:p>
          <a:p>
            <a:pPr marL="171450" lvl="0" indent="-171450">
              <a:buFont typeface="Courier New"/>
              <a:buChar char="o"/>
            </a:pPr>
            <a:r>
              <a:rPr lang="en-IN" sz="1000" dirty="0" smtClean="0">
                <a:solidFill>
                  <a:srgbClr val="1F1F1F"/>
                </a:solidFill>
              </a:rPr>
              <a:t>Develop </a:t>
            </a:r>
            <a:r>
              <a:rPr lang="en-IN" sz="1000" dirty="0">
                <a:solidFill>
                  <a:srgbClr val="1F1F1F"/>
                </a:solidFill>
              </a:rPr>
              <a:t>a </a:t>
            </a:r>
            <a:r>
              <a:rPr lang="en-IN" sz="1000" b="1" dirty="0">
                <a:solidFill>
                  <a:srgbClr val="1F1F1F"/>
                </a:solidFill>
              </a:rPr>
              <a:t>plan to repair sites </a:t>
            </a:r>
            <a:r>
              <a:rPr lang="en-IN" sz="1000" dirty="0">
                <a:solidFill>
                  <a:srgbClr val="1F1F1F"/>
                </a:solidFill>
              </a:rPr>
              <a:t>not ready to receive CCE/provide details of alternate sites</a:t>
            </a:r>
          </a:p>
          <a:p>
            <a:pPr marL="171450" lvl="0" indent="-171450">
              <a:buFont typeface="Courier New"/>
              <a:buChar char="o"/>
            </a:pPr>
            <a:r>
              <a:rPr lang="en-IN" sz="1000" dirty="0">
                <a:solidFill>
                  <a:srgbClr val="1F1F1F"/>
                </a:solidFill>
              </a:rPr>
              <a:t>Develop a  deviation management plan</a:t>
            </a:r>
          </a:p>
          <a:p>
            <a:pPr marL="171450" lvl="0" indent="-171450">
              <a:buFont typeface="Courier New"/>
              <a:buChar char="o"/>
            </a:pPr>
            <a:r>
              <a:rPr lang="en-US" sz="1000" dirty="0">
                <a:solidFill>
                  <a:srgbClr val="1F1F1F"/>
                </a:solidFill>
              </a:rPr>
              <a:t>Conduct a random sample of visits to </a:t>
            </a:r>
            <a:r>
              <a:rPr lang="en-US" sz="1000" b="1" dirty="0">
                <a:solidFill>
                  <a:srgbClr val="1F1F1F"/>
                </a:solidFill>
              </a:rPr>
              <a:t>validate </a:t>
            </a:r>
            <a:r>
              <a:rPr lang="en-US" sz="1000" dirty="0">
                <a:solidFill>
                  <a:srgbClr val="1F1F1F"/>
                </a:solidFill>
              </a:rPr>
              <a:t>the ODP</a:t>
            </a:r>
            <a:endParaRPr lang="en-IN" sz="1000" dirty="0">
              <a:solidFill>
                <a:srgbClr val="1F1F1F"/>
              </a:solidFill>
            </a:endParaRPr>
          </a:p>
        </p:txBody>
      </p:sp>
      <p:pic>
        <p:nvPicPr>
          <p:cNvPr id="31" name="Picture 30"/>
          <p:cNvPicPr>
            <a:picLocks/>
          </p:cNvPicPr>
          <p:nvPr/>
        </p:nvPicPr>
        <p:blipFill>
          <a:blip r:embed="rId8"/>
          <a:stretch>
            <a:fillRect/>
          </a:stretch>
        </p:blipFill>
        <p:spPr>
          <a:xfrm>
            <a:off x="0" y="1177635"/>
            <a:ext cx="9144000" cy="81036"/>
          </a:xfrm>
          <a:prstGeom prst="rect">
            <a:avLst/>
          </a:prstGeom>
        </p:spPr>
      </p:pic>
      <p:sp>
        <p:nvSpPr>
          <p:cNvPr id="33" name="Title 1"/>
          <p:cNvSpPr txBox="1">
            <a:spLocks/>
          </p:cNvSpPr>
          <p:nvPr>
            <p:custDataLst>
              <p:tags r:id="rId3"/>
            </p:custDataLst>
          </p:nvPr>
        </p:nvSpPr>
        <p:spPr bwMode="gray">
          <a:xfrm>
            <a:off x="656182" y="76200"/>
            <a:ext cx="848781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defTabSz="685800"/>
            <a:r>
              <a:rPr lang="en-US" sz="2800" b="1" dirty="0">
                <a:solidFill>
                  <a:schemeClr val="bg1"/>
                </a:solidFill>
                <a:latin typeface="Arial Narrow"/>
                <a:cs typeface="Arial Narrow"/>
              </a:rPr>
              <a:t>Preventing Deviations</a:t>
            </a:r>
          </a:p>
        </p:txBody>
      </p:sp>
      <p:sp>
        <p:nvSpPr>
          <p:cNvPr id="2" name="Rectangle 1"/>
          <p:cNvSpPr/>
          <p:nvPr/>
        </p:nvSpPr>
        <p:spPr>
          <a:xfrm>
            <a:off x="357910" y="6202681"/>
            <a:ext cx="8457119" cy="198119"/>
          </a:xfrm>
          <a:prstGeom prst="rect">
            <a:avLst/>
          </a:prstGeom>
          <a:solidFill>
            <a:srgbClr val="0070C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Emphasize the importance of deviations management</a:t>
            </a:r>
          </a:p>
        </p:txBody>
      </p:sp>
    </p:spTree>
    <p:extLst>
      <p:ext uri="{BB962C8B-B14F-4D97-AF65-F5344CB8AC3E}">
        <p14:creationId xmlns:p14="http://schemas.microsoft.com/office/powerpoint/2010/main" val="2856011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489" y="1981200"/>
            <a:ext cx="8794113" cy="298327"/>
          </a:xfrm>
        </p:spPr>
        <p:txBody>
          <a:bodyPr/>
          <a:lstStyle/>
          <a:p>
            <a:r>
              <a:rPr lang="en-US" sz="3600" dirty="0">
                <a:solidFill>
                  <a:schemeClr val="tx1"/>
                </a:solidFill>
              </a:rPr>
              <a:t>III-C. - Preparing for Spare Parts</a:t>
            </a:r>
            <a:br>
              <a:rPr lang="en-US" sz="3600" dirty="0">
                <a:solidFill>
                  <a:schemeClr val="tx1"/>
                </a:solidFill>
              </a:rPr>
            </a:br>
            <a:r>
              <a:rPr lang="en-US" sz="3600" dirty="0">
                <a:solidFill>
                  <a:schemeClr val="tx1"/>
                </a:solidFill>
              </a:rPr>
              <a:t>         - TMDs &amp; Voltage Regulators for       		    Existing </a:t>
            </a:r>
            <a:r>
              <a:rPr lang="en-US" sz="3600" dirty="0" smtClean="0">
                <a:solidFill>
                  <a:schemeClr val="tx1"/>
                </a:solidFill>
              </a:rPr>
              <a:t>Equipment</a:t>
            </a:r>
            <a:r>
              <a:rPr lang="en-US" sz="3600" dirty="0">
                <a:solidFill>
                  <a:schemeClr val="tx1"/>
                </a:solidFill>
              </a:rPr>
              <a:t/>
            </a:r>
            <a:br>
              <a:rPr lang="en-US" sz="3600" dirty="0">
                <a:solidFill>
                  <a:schemeClr val="tx1"/>
                </a:solidFill>
              </a:rPr>
            </a:br>
            <a:r>
              <a:rPr lang="en-US" sz="3600" dirty="0" smtClean="0">
                <a:solidFill>
                  <a:schemeClr val="tx1"/>
                </a:solidFill>
              </a:rPr>
              <a:t>		  - Passive </a:t>
            </a:r>
            <a:r>
              <a:rPr lang="en-US" sz="3600" dirty="0">
                <a:solidFill>
                  <a:schemeClr val="tx1"/>
                </a:solidFill>
              </a:rPr>
              <a:t>containers</a:t>
            </a:r>
            <a:endParaRPr lang="en-IN" dirty="0">
              <a:solidFill>
                <a:schemeClr val="tx1"/>
              </a:solidFill>
            </a:endParaRPr>
          </a:p>
        </p:txBody>
      </p:sp>
      <p:sp>
        <p:nvSpPr>
          <p:cNvPr id="6" name="Rectangle 5"/>
          <p:cNvSpPr/>
          <p:nvPr/>
        </p:nvSpPr>
        <p:spPr>
          <a:xfrm>
            <a:off x="2667000" y="4419600"/>
            <a:ext cx="6019800" cy="18288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dirty="0">
              <a:solidFill>
                <a:schemeClr val="tx1"/>
              </a:solidFill>
            </a:endParaRPr>
          </a:p>
          <a:p>
            <a:pPr marL="285750" indent="-285750">
              <a:buFont typeface="Wingdings" panose="05000000000000000000" pitchFamily="2" charset="2"/>
              <a:buChar char="q"/>
            </a:pPr>
            <a:r>
              <a:rPr lang="en-US" dirty="0">
                <a:solidFill>
                  <a:schemeClr val="tx1"/>
                </a:solidFill>
              </a:rPr>
              <a:t>Data points required in order to deliver spare parts, TMDs ,VRs and passive containers procured through the CCEOP</a:t>
            </a:r>
          </a:p>
        </p:txBody>
      </p:sp>
      <p:sp>
        <p:nvSpPr>
          <p:cNvPr id="7" name="Pentagon 6"/>
          <p:cNvSpPr/>
          <p:nvPr/>
        </p:nvSpPr>
        <p:spPr>
          <a:xfrm>
            <a:off x="239486" y="4724400"/>
            <a:ext cx="2286000" cy="1219200"/>
          </a:xfrm>
          <a:prstGeom prst="homePlate">
            <a:avLst>
              <a:gd name="adj" fmla="val 26042"/>
            </a:avLst>
          </a:prstGeom>
          <a:solidFill>
            <a:srgbClr val="00B0F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This Section Covers</a:t>
            </a:r>
          </a:p>
        </p:txBody>
      </p:sp>
    </p:spTree>
    <p:extLst>
      <p:ext uri="{BB962C8B-B14F-4D97-AF65-F5344CB8AC3E}">
        <p14:creationId xmlns:p14="http://schemas.microsoft.com/office/powerpoint/2010/main" val="1548520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nip Diagonal Corner Rectangle 6"/>
          <p:cNvSpPr/>
          <p:nvPr/>
        </p:nvSpPr>
        <p:spPr>
          <a:xfrm>
            <a:off x="121493" y="762000"/>
            <a:ext cx="4983907" cy="404734"/>
          </a:xfrm>
          <a:prstGeom prst="snip2DiagRect">
            <a:avLst/>
          </a:prstGeom>
          <a:solidFill>
            <a:srgbClr val="C2D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2000" b="1" dirty="0" smtClean="0">
                <a:solidFill>
                  <a:schemeClr val="tx1"/>
                </a:solidFill>
              </a:rPr>
              <a:t>Data Requested</a:t>
            </a:r>
            <a:endParaRPr lang="en-US" sz="2000" b="1" dirty="0">
              <a:solidFill>
                <a:schemeClr val="tx1"/>
              </a:solidFill>
            </a:endParaRPr>
          </a:p>
        </p:txBody>
      </p:sp>
      <p:sp>
        <p:nvSpPr>
          <p:cNvPr id="2" name="Rectangle 1"/>
          <p:cNvSpPr/>
          <p:nvPr/>
        </p:nvSpPr>
        <p:spPr>
          <a:xfrm>
            <a:off x="305825" y="87868"/>
            <a:ext cx="8838175" cy="369332"/>
          </a:xfrm>
          <a:prstGeom prst="rect">
            <a:avLst/>
          </a:prstGeom>
        </p:spPr>
        <p:txBody>
          <a:bodyPr wrap="square">
            <a:spAutoFit/>
          </a:bodyPr>
          <a:lstStyle/>
          <a:p>
            <a:pPr marL="180000" defTabSz="911135" fontAlgn="base">
              <a:spcBef>
                <a:spcPct val="0"/>
              </a:spcBef>
              <a:spcAft>
                <a:spcPct val="0"/>
              </a:spcAft>
              <a:tabLst>
                <a:tab pos="368907" algn="l"/>
              </a:tabLst>
              <a:defRPr/>
            </a:pPr>
            <a:r>
              <a:rPr lang="en-CA" b="1" i="1" dirty="0">
                <a:solidFill>
                  <a:schemeClr val="bg1"/>
                </a:solidFill>
              </a:rPr>
              <a:t>Spare Parts, TMDs &amp; Voltage Regulators</a:t>
            </a:r>
            <a:endParaRPr lang="en-GB" b="1" dirty="0">
              <a:solidFill>
                <a:schemeClr val="bg1"/>
              </a:solidFill>
            </a:endParaRPr>
          </a:p>
        </p:txBody>
      </p:sp>
      <p:sp>
        <p:nvSpPr>
          <p:cNvPr id="3" name="Rectangle 2"/>
          <p:cNvSpPr/>
          <p:nvPr/>
        </p:nvSpPr>
        <p:spPr>
          <a:xfrm>
            <a:off x="121493" y="1219200"/>
            <a:ext cx="8793907" cy="1676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IN" i="1" dirty="0">
              <a:solidFill>
                <a:schemeClr val="tx1"/>
              </a:solidFill>
            </a:endParaRPr>
          </a:p>
        </p:txBody>
      </p:sp>
      <p:pic>
        <p:nvPicPr>
          <p:cNvPr id="4" name="Picture 3"/>
          <p:cNvPicPr>
            <a:picLocks noChangeAspect="1"/>
          </p:cNvPicPr>
          <p:nvPr/>
        </p:nvPicPr>
        <p:blipFill>
          <a:blip r:embed="rId2"/>
          <a:stretch>
            <a:fillRect/>
          </a:stretch>
        </p:blipFill>
        <p:spPr>
          <a:xfrm>
            <a:off x="533400" y="1371600"/>
            <a:ext cx="7772120" cy="2805067"/>
          </a:xfrm>
          <a:prstGeom prst="rect">
            <a:avLst/>
          </a:prstGeom>
        </p:spPr>
      </p:pic>
      <p:sp>
        <p:nvSpPr>
          <p:cNvPr id="5" name="Rectangle 4"/>
          <p:cNvSpPr/>
          <p:nvPr/>
        </p:nvSpPr>
        <p:spPr>
          <a:xfrm>
            <a:off x="533400" y="4329067"/>
            <a:ext cx="7772120" cy="1384995"/>
          </a:xfrm>
          <a:prstGeom prst="rect">
            <a:avLst/>
          </a:prstGeom>
          <a:ln>
            <a:solidFill>
              <a:schemeClr val="tx1"/>
            </a:solidFill>
            <a:prstDash val="solid"/>
          </a:ln>
        </p:spPr>
        <p:txBody>
          <a:bodyPr wrap="square">
            <a:spAutoFit/>
          </a:bodyPr>
          <a:lstStyle/>
          <a:p>
            <a:pPr marL="285750" indent="-285750">
              <a:buFont typeface="Wingdings" panose="05000000000000000000" pitchFamily="2" charset="2"/>
              <a:buChar char="q"/>
            </a:pPr>
            <a:r>
              <a:rPr lang="en-US" sz="1400" dirty="0" smtClean="0"/>
              <a:t>Refrigerators </a:t>
            </a:r>
            <a:r>
              <a:rPr lang="en-US" sz="1400" dirty="0"/>
              <a:t>are bundled with voltage regulators (VR) &amp; Temperature Monitoring Device (TMDs). This template is for </a:t>
            </a:r>
            <a:r>
              <a:rPr lang="en-US" sz="1400" b="1" dirty="0"/>
              <a:t>ADDITIONAL VRs and TMDs</a:t>
            </a:r>
            <a:r>
              <a:rPr lang="en-US" sz="1400" dirty="0"/>
              <a:t>, as well as spare parts</a:t>
            </a:r>
          </a:p>
          <a:p>
            <a:pPr marL="285750" indent="-285750">
              <a:buFont typeface="Wingdings" panose="05000000000000000000" pitchFamily="2" charset="2"/>
              <a:buChar char="q"/>
            </a:pPr>
            <a:r>
              <a:rPr lang="en-US" sz="1400" dirty="0" smtClean="0"/>
              <a:t>Spares </a:t>
            </a:r>
            <a:r>
              <a:rPr lang="en-US" sz="1400" dirty="0"/>
              <a:t>must be procured as a kit. For every 10 refrigerators procured 1 spare kit can be </a:t>
            </a:r>
            <a:r>
              <a:rPr lang="en-US" sz="1400" dirty="0" smtClean="0"/>
              <a:t>ordered.</a:t>
            </a:r>
          </a:p>
          <a:p>
            <a:pPr marL="285750" indent="-285750">
              <a:buFont typeface="Wingdings" panose="05000000000000000000" pitchFamily="2" charset="2"/>
              <a:buChar char="q"/>
            </a:pPr>
            <a:r>
              <a:rPr lang="en-US" sz="1400" dirty="0" smtClean="0"/>
              <a:t>Spares for existing equipment is only available for platform eligible CCE not older than 5 years </a:t>
            </a:r>
            <a:endParaRPr lang="en-US" sz="1400" dirty="0"/>
          </a:p>
        </p:txBody>
      </p:sp>
    </p:spTree>
    <p:extLst>
      <p:ext uri="{BB962C8B-B14F-4D97-AF65-F5344CB8AC3E}">
        <p14:creationId xmlns:p14="http://schemas.microsoft.com/office/powerpoint/2010/main" val="591539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hidden="1"/>
          <p:cNvGraphicFramePr>
            <a:graphicFrameLocks noChangeAspect="1"/>
          </p:cNvGraphicFramePr>
          <p:nvPr>
            <p:custDataLst>
              <p:tags r:id="rId2"/>
            </p:custDataLst>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spid="_x0000_s1056872" name="think-cell Slide" r:id="rId6" imgW="360" imgH="360" progId="TCLayout.ActiveDocument.1">
                  <p:embed/>
                </p:oleObj>
              </mc:Choice>
              <mc:Fallback>
                <p:oleObj name="think-cell Slide" r:id="rId6" imgW="360" imgH="36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6192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Rectangle 31"/>
          <p:cNvSpPr/>
          <p:nvPr/>
        </p:nvSpPr>
        <p:spPr bwMode="auto">
          <a:xfrm>
            <a:off x="0" y="0"/>
            <a:ext cx="521608" cy="521608"/>
          </a:xfrm>
          <a:prstGeom prst="rect">
            <a:avLst/>
          </a:prstGeom>
          <a:solidFill>
            <a:srgbClr val="00589F"/>
          </a:solidFill>
          <a:ln w="9525">
            <a:noFill/>
            <a:miter lim="800000"/>
            <a:headEnd/>
            <a:tailEnd/>
          </a:ln>
          <a:effectLst/>
        </p:spPr>
        <p:txBody>
          <a:bodyPr wrap="square" lIns="0" tIns="0" rIns="0" bIns="0" rtlCol="0" anchor="ctr">
            <a:spAutoFit/>
          </a:bodyPr>
          <a:lstStyle/>
          <a:p>
            <a:pPr marL="133350" indent="-137160" algn="ctr" defTabSz="787400">
              <a:buClr>
                <a:schemeClr val="tx2"/>
              </a:buClr>
              <a:buSzPct val="125000"/>
              <a:buFont typeface="Arial" pitchFamily="34" charset="0"/>
              <a:buChar char="•"/>
            </a:pPr>
            <a:endParaRPr lang="en-US" dirty="0"/>
          </a:p>
        </p:txBody>
      </p:sp>
      <p:pic>
        <p:nvPicPr>
          <p:cNvPr id="15" name="Picture 14"/>
          <p:cNvPicPr>
            <a:picLocks/>
          </p:cNvPicPr>
          <p:nvPr/>
        </p:nvPicPr>
        <p:blipFill>
          <a:blip r:embed="rId8"/>
          <a:stretch>
            <a:fillRect/>
          </a:stretch>
        </p:blipFill>
        <p:spPr>
          <a:xfrm>
            <a:off x="0" y="1138164"/>
            <a:ext cx="9144000" cy="81036"/>
          </a:xfrm>
          <a:prstGeom prst="rect">
            <a:avLst/>
          </a:prstGeom>
        </p:spPr>
      </p:pic>
      <p:sp>
        <p:nvSpPr>
          <p:cNvPr id="16" name="Title 1"/>
          <p:cNvSpPr txBox="1">
            <a:spLocks/>
          </p:cNvSpPr>
          <p:nvPr/>
        </p:nvSpPr>
        <p:spPr bwMode="gray">
          <a:xfrm>
            <a:off x="228599" y="605135"/>
            <a:ext cx="87177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defTabSz="685800"/>
            <a:r>
              <a:rPr lang="en-IN" sz="1500" b="1" i="1" dirty="0">
                <a:solidFill>
                  <a:srgbClr val="0091CF"/>
                </a:solidFill>
                <a:cs typeface="Arial"/>
              </a:rPr>
              <a:t>This document is part of a set of resources designed to support </a:t>
            </a:r>
            <a:r>
              <a:rPr lang="en-IN" sz="1500" b="1" i="1" dirty="0" smtClean="0">
                <a:solidFill>
                  <a:srgbClr val="0091CF"/>
                </a:solidFill>
                <a:cs typeface="Arial"/>
              </a:rPr>
              <a:t>countries </a:t>
            </a:r>
            <a:r>
              <a:rPr lang="en-IN" sz="1500" b="1" i="1" dirty="0">
                <a:solidFill>
                  <a:srgbClr val="0091CF"/>
                </a:solidFill>
                <a:cs typeface="Arial"/>
              </a:rPr>
              <a:t>(and supporting partners) in the execution and management of </a:t>
            </a:r>
            <a:r>
              <a:rPr lang="en-IN" sz="1500" b="1" i="1" dirty="0" smtClean="0">
                <a:solidFill>
                  <a:srgbClr val="0091CF"/>
                </a:solidFill>
                <a:cs typeface="Arial"/>
              </a:rPr>
              <a:t>CCE OP </a:t>
            </a:r>
            <a:r>
              <a:rPr lang="en-IN" sz="1500" b="1" i="1" dirty="0">
                <a:solidFill>
                  <a:srgbClr val="0091CF"/>
                </a:solidFill>
                <a:cs typeface="Arial"/>
              </a:rPr>
              <a:t>deployments. </a:t>
            </a:r>
            <a:endParaRPr lang="en-US" sz="1500" b="1" i="1" dirty="0">
              <a:solidFill>
                <a:srgbClr val="0091CF"/>
              </a:solidFill>
              <a:latin typeface="Arial"/>
              <a:cs typeface="Arial"/>
            </a:endParaRPr>
          </a:p>
        </p:txBody>
      </p:sp>
      <p:sp>
        <p:nvSpPr>
          <p:cNvPr id="34" name="Rectangle 33"/>
          <p:cNvSpPr/>
          <p:nvPr/>
        </p:nvSpPr>
        <p:spPr bwMode="auto">
          <a:xfrm>
            <a:off x="0" y="0"/>
            <a:ext cx="521608" cy="521608"/>
          </a:xfrm>
          <a:prstGeom prst="rect">
            <a:avLst/>
          </a:prstGeom>
          <a:solidFill>
            <a:srgbClr val="00589F"/>
          </a:solidFill>
          <a:ln w="9525">
            <a:noFill/>
            <a:miter lim="800000"/>
            <a:headEnd/>
            <a:tailEnd/>
          </a:ln>
          <a:effectLst/>
        </p:spPr>
        <p:txBody>
          <a:bodyPr wrap="square" lIns="0" tIns="0" rIns="0" bIns="0" rtlCol="0" anchor="ctr">
            <a:spAutoFit/>
          </a:bodyPr>
          <a:lstStyle/>
          <a:p>
            <a:pPr marL="133350" indent="-137160" algn="ctr" defTabSz="787400">
              <a:buClr>
                <a:schemeClr val="tx2"/>
              </a:buClr>
              <a:buSzPct val="125000"/>
              <a:buFont typeface="Arial" pitchFamily="34" charset="0"/>
              <a:buChar char="•"/>
            </a:pPr>
            <a:endParaRPr lang="en-US" dirty="0"/>
          </a:p>
        </p:txBody>
      </p:sp>
      <p:sp>
        <p:nvSpPr>
          <p:cNvPr id="35" name="Title 1"/>
          <p:cNvSpPr txBox="1">
            <a:spLocks/>
          </p:cNvSpPr>
          <p:nvPr>
            <p:custDataLst>
              <p:tags r:id="rId3"/>
            </p:custDataLst>
          </p:nvPr>
        </p:nvSpPr>
        <p:spPr bwMode="gray">
          <a:xfrm>
            <a:off x="656182" y="106680"/>
            <a:ext cx="84878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defTabSz="685800"/>
            <a:r>
              <a:rPr lang="en-US" sz="2000" b="1" dirty="0">
                <a:solidFill>
                  <a:schemeClr val="bg1"/>
                </a:solidFill>
                <a:latin typeface="Arial Narrow"/>
                <a:cs typeface="Arial Narrow"/>
              </a:rPr>
              <a:t>Objectives of this Guidebook</a:t>
            </a:r>
          </a:p>
        </p:txBody>
      </p:sp>
      <p:sp>
        <p:nvSpPr>
          <p:cNvPr id="10" name="Snip Diagonal Corner Rectangle 9"/>
          <p:cNvSpPr/>
          <p:nvPr/>
        </p:nvSpPr>
        <p:spPr>
          <a:xfrm>
            <a:off x="-1" y="1271666"/>
            <a:ext cx="8565307" cy="404734"/>
          </a:xfrm>
          <a:prstGeom prst="snip2Diag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2000" b="1" dirty="0">
                <a:solidFill>
                  <a:schemeClr val="bg1"/>
                </a:solidFill>
              </a:rPr>
              <a:t>Why this guidebook?</a:t>
            </a:r>
          </a:p>
        </p:txBody>
      </p:sp>
      <p:sp>
        <p:nvSpPr>
          <p:cNvPr id="2" name="Rectangle 1"/>
          <p:cNvSpPr/>
          <p:nvPr/>
        </p:nvSpPr>
        <p:spPr>
          <a:xfrm>
            <a:off x="64408" y="1742582"/>
            <a:ext cx="8546192" cy="313421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IN" sz="1600" dirty="0">
                <a:solidFill>
                  <a:srgbClr val="1F1F1F"/>
                </a:solidFill>
                <a:cs typeface="Arial"/>
              </a:rPr>
              <a:t>The </a:t>
            </a:r>
            <a:r>
              <a:rPr lang="en-IN" sz="1600" dirty="0" err="1">
                <a:solidFill>
                  <a:srgbClr val="1F1F1F"/>
                </a:solidFill>
                <a:cs typeface="Arial"/>
              </a:rPr>
              <a:t>Gavi</a:t>
            </a:r>
            <a:r>
              <a:rPr lang="en-IN" sz="1600" dirty="0">
                <a:solidFill>
                  <a:srgbClr val="1F1F1F"/>
                </a:solidFill>
                <a:cs typeface="Arial"/>
              </a:rPr>
              <a:t> Cold Chain Equipment Optimisation Platform (CCEOP) requires that the manufacturer, through it’s local authorised dealer, be held responsible</a:t>
            </a:r>
            <a:r>
              <a:rPr lang="en-IN" sz="1600" i="1" dirty="0">
                <a:solidFill>
                  <a:srgbClr val="1F1F1F"/>
                </a:solidFill>
                <a:cs typeface="Arial"/>
              </a:rPr>
              <a:t> </a:t>
            </a:r>
            <a:r>
              <a:rPr lang="en-IN" sz="1600" dirty="0">
                <a:solidFill>
                  <a:srgbClr val="1F1F1F"/>
                </a:solidFill>
                <a:cs typeface="Arial"/>
              </a:rPr>
              <a:t>for delivery and commissioning of the products, including providing training of staff on maintenance and care of the products. </a:t>
            </a:r>
          </a:p>
          <a:p>
            <a:endParaRPr lang="en-IN" sz="1600" dirty="0">
              <a:solidFill>
                <a:srgbClr val="1F1F1F"/>
              </a:solidFill>
              <a:cs typeface="Arial"/>
            </a:endParaRPr>
          </a:p>
          <a:p>
            <a:pPr marL="285750" indent="-285750">
              <a:buFont typeface="Arial" panose="020B0604020202020204" pitchFamily="34" charset="0"/>
              <a:buChar char="•"/>
            </a:pPr>
            <a:r>
              <a:rPr lang="en-IN" sz="1600" dirty="0">
                <a:solidFill>
                  <a:srgbClr val="1F1F1F"/>
                </a:solidFill>
                <a:cs typeface="Arial"/>
              </a:rPr>
              <a:t>This requirement introduces novel processes into the procurement and installation approach, and demands solid project management and procurement planning across stakeholders.</a:t>
            </a:r>
          </a:p>
          <a:p>
            <a:endParaRPr lang="en-IN" sz="1600" dirty="0">
              <a:solidFill>
                <a:srgbClr val="1F1F1F"/>
              </a:solidFill>
              <a:cs typeface="Arial"/>
            </a:endParaRPr>
          </a:p>
          <a:p>
            <a:pPr marL="285750" indent="-285750">
              <a:buFont typeface="Arial" panose="020B0604020202020204" pitchFamily="34" charset="0"/>
              <a:buChar char="•"/>
            </a:pPr>
            <a:r>
              <a:rPr lang="en-IN" sz="1600" dirty="0">
                <a:solidFill>
                  <a:srgbClr val="1F1F1F"/>
                </a:solidFill>
                <a:cs typeface="Arial"/>
              </a:rPr>
              <a:t>This document is intended to provide useful information and guidance for countries engaging with this process -- with a major focus on the preparation, coordination and submission of the Operational Deployment Plan.</a:t>
            </a:r>
          </a:p>
        </p:txBody>
      </p:sp>
      <p:sp>
        <p:nvSpPr>
          <p:cNvPr id="22" name="Snip Diagonal Corner Rectangle 21"/>
          <p:cNvSpPr/>
          <p:nvPr/>
        </p:nvSpPr>
        <p:spPr>
          <a:xfrm>
            <a:off x="0" y="4992951"/>
            <a:ext cx="8565307" cy="404734"/>
          </a:xfrm>
          <a:prstGeom prst="snip2Diag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2000" b="1" dirty="0">
                <a:solidFill>
                  <a:schemeClr val="bg1"/>
                </a:solidFill>
              </a:rPr>
              <a:t>Who is it for?</a:t>
            </a:r>
          </a:p>
        </p:txBody>
      </p:sp>
      <p:sp>
        <p:nvSpPr>
          <p:cNvPr id="12" name="Rectangle 11"/>
          <p:cNvSpPr/>
          <p:nvPr/>
        </p:nvSpPr>
        <p:spPr>
          <a:xfrm>
            <a:off x="64408" y="5410200"/>
            <a:ext cx="8546192" cy="762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IN" sz="1600" dirty="0">
                <a:solidFill>
                  <a:srgbClr val="1F1F1F"/>
                </a:solidFill>
                <a:cs typeface="Arial"/>
              </a:rPr>
              <a:t>Country MOH</a:t>
            </a:r>
          </a:p>
          <a:p>
            <a:pPr marL="285750" indent="-285750">
              <a:buFont typeface="Arial" panose="020B0604020202020204" pitchFamily="34" charset="0"/>
              <a:buChar char="•"/>
            </a:pPr>
            <a:r>
              <a:rPr lang="en-IN" sz="1600" dirty="0">
                <a:solidFill>
                  <a:srgbClr val="1F1F1F"/>
                </a:solidFill>
                <a:cs typeface="Arial"/>
              </a:rPr>
              <a:t>In-country partners supporting MOH with CCEOP implementation</a:t>
            </a:r>
          </a:p>
          <a:p>
            <a:pPr marL="285750" indent="-285750">
              <a:buFont typeface="Arial" panose="020B0604020202020204" pitchFamily="34" charset="0"/>
              <a:buChar char="•"/>
            </a:pPr>
            <a:endParaRPr lang="en-US" sz="1600" dirty="0">
              <a:solidFill>
                <a:srgbClr val="FF0000"/>
              </a:solidFill>
            </a:endParaRPr>
          </a:p>
        </p:txBody>
      </p:sp>
    </p:spTree>
    <p:extLst>
      <p:ext uri="{BB962C8B-B14F-4D97-AF65-F5344CB8AC3E}">
        <p14:creationId xmlns:p14="http://schemas.microsoft.com/office/powerpoint/2010/main" val="2141279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489" y="2819400"/>
            <a:ext cx="8794113" cy="298327"/>
          </a:xfrm>
        </p:spPr>
        <p:txBody>
          <a:bodyPr/>
          <a:lstStyle/>
          <a:p>
            <a:r>
              <a:rPr lang="en-US" sz="3600" dirty="0">
                <a:solidFill>
                  <a:schemeClr val="tx1"/>
                </a:solidFill>
              </a:rPr>
              <a:t>III-D. Customs and Clearance</a:t>
            </a:r>
            <a:endParaRPr lang="en-IN" dirty="0">
              <a:solidFill>
                <a:schemeClr val="tx1"/>
              </a:solidFill>
            </a:endParaRPr>
          </a:p>
        </p:txBody>
      </p:sp>
      <p:sp>
        <p:nvSpPr>
          <p:cNvPr id="3" name="Pentagon 2"/>
          <p:cNvSpPr/>
          <p:nvPr/>
        </p:nvSpPr>
        <p:spPr>
          <a:xfrm>
            <a:off x="228600" y="3657600"/>
            <a:ext cx="2286000" cy="1219200"/>
          </a:xfrm>
          <a:prstGeom prst="homePlate">
            <a:avLst>
              <a:gd name="adj" fmla="val 26042"/>
            </a:avLst>
          </a:prstGeom>
          <a:solidFill>
            <a:srgbClr val="00B0F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This Section Covers</a:t>
            </a:r>
          </a:p>
        </p:txBody>
      </p:sp>
      <p:sp>
        <p:nvSpPr>
          <p:cNvPr id="5" name="Rectangle 4"/>
          <p:cNvSpPr/>
          <p:nvPr/>
        </p:nvSpPr>
        <p:spPr>
          <a:xfrm>
            <a:off x="2667000" y="3657600"/>
            <a:ext cx="6019800" cy="18288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dirty="0">
              <a:solidFill>
                <a:schemeClr val="tx1"/>
              </a:solidFill>
            </a:endParaRPr>
          </a:p>
          <a:p>
            <a:pPr marL="285750" indent="-285750">
              <a:buFont typeface="Wingdings" panose="05000000000000000000" pitchFamily="2" charset="2"/>
              <a:buChar char="q"/>
            </a:pPr>
            <a:r>
              <a:rPr lang="en-US" dirty="0">
                <a:solidFill>
                  <a:schemeClr val="tx1"/>
                </a:solidFill>
              </a:rPr>
              <a:t>List of necessary documentation to be prepared as part of the ODP</a:t>
            </a:r>
          </a:p>
        </p:txBody>
      </p:sp>
    </p:spTree>
    <p:extLst>
      <p:ext uri="{BB962C8B-B14F-4D97-AF65-F5344CB8AC3E}">
        <p14:creationId xmlns:p14="http://schemas.microsoft.com/office/powerpoint/2010/main" val="2773704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52400" y="1143000"/>
            <a:ext cx="8839200" cy="3886200"/>
          </a:xfrm>
          <a:ln>
            <a:noFill/>
          </a:ln>
        </p:spPr>
        <p:txBody>
          <a:bodyPr>
            <a:noAutofit/>
          </a:bodyPr>
          <a:lstStyle/>
          <a:p>
            <a:endParaRPr lang="en-IN" sz="2000" i="1" dirty="0"/>
          </a:p>
          <a:p>
            <a:pPr marL="285750" indent="-285750">
              <a:buFont typeface="Arial" panose="020B0604020202020204" pitchFamily="34" charset="0"/>
              <a:buChar char="•"/>
            </a:pPr>
            <a:r>
              <a:rPr lang="en-IN" sz="2000" b="1" i="1" dirty="0"/>
              <a:t>The process is different from country to country, it is therefore critical to map the processes and allocate sufficient resources for the planned activities</a:t>
            </a:r>
          </a:p>
          <a:p>
            <a:endParaRPr lang="en-IN" sz="2000" i="1" dirty="0"/>
          </a:p>
          <a:p>
            <a:pPr marL="285750" indent="-285750">
              <a:buFont typeface="Arial" panose="020B0604020202020204" pitchFamily="34" charset="0"/>
              <a:buChar char="•"/>
            </a:pPr>
            <a:r>
              <a:rPr lang="en-IN" sz="2000" i="1" dirty="0"/>
              <a:t>Note:  Clearance of CCE will be the sole responsibility of  government. As such, </a:t>
            </a:r>
            <a:r>
              <a:rPr lang="en-IN" sz="2000" b="1" i="1" dirty="0"/>
              <a:t>this is an area for significant forward planning and attention.</a:t>
            </a:r>
          </a:p>
          <a:p>
            <a:endParaRPr lang="en-IN" sz="2000" b="1" i="1" dirty="0"/>
          </a:p>
          <a:p>
            <a:pPr marL="0" indent="0">
              <a:buNone/>
            </a:pPr>
            <a:endParaRPr lang="en-IN" sz="2000" dirty="0"/>
          </a:p>
        </p:txBody>
      </p:sp>
      <p:sp>
        <p:nvSpPr>
          <p:cNvPr id="7" name="Snip Diagonal Corner Rectangle 6"/>
          <p:cNvSpPr/>
          <p:nvPr/>
        </p:nvSpPr>
        <p:spPr>
          <a:xfrm>
            <a:off x="84513" y="609600"/>
            <a:ext cx="6584107" cy="404734"/>
          </a:xfrm>
          <a:prstGeom prst="snip2DiagRect">
            <a:avLst/>
          </a:prstGeom>
          <a:solidFill>
            <a:srgbClr val="C2D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2000" b="1" dirty="0">
                <a:solidFill>
                  <a:schemeClr val="tx1"/>
                </a:solidFill>
              </a:rPr>
              <a:t>Why is this data being requested?</a:t>
            </a:r>
          </a:p>
        </p:txBody>
      </p:sp>
      <p:sp>
        <p:nvSpPr>
          <p:cNvPr id="12" name="Rectangle 11"/>
          <p:cNvSpPr>
            <a:spLocks/>
          </p:cNvSpPr>
          <p:nvPr/>
        </p:nvSpPr>
        <p:spPr bwMode="auto">
          <a:xfrm>
            <a:off x="-76200" y="-45937"/>
            <a:ext cx="9372600" cy="603799"/>
          </a:xfrm>
          <a:prstGeom prst="rect">
            <a:avLst/>
          </a:prstGeom>
          <a:noFill/>
          <a:ln w="9525">
            <a:noFill/>
            <a:miter lim="800000"/>
            <a:headEnd/>
            <a:tailEnd/>
          </a:ln>
          <a:effectLst/>
        </p:spPr>
        <p:txBody>
          <a:bodyPr wrap="square" lIns="0" tIns="0" rIns="0" bIns="0" rtlCol="0" anchor="ctr">
            <a:noAutofit/>
          </a:bodyPr>
          <a:lstStyle/>
          <a:p>
            <a:pPr marL="180000" defTabSz="911135" fontAlgn="base">
              <a:spcBef>
                <a:spcPct val="0"/>
              </a:spcBef>
              <a:spcAft>
                <a:spcPct val="0"/>
              </a:spcAft>
              <a:tabLst>
                <a:tab pos="368907" algn="l"/>
              </a:tabLst>
              <a:defRPr/>
            </a:pPr>
            <a:r>
              <a:rPr lang="en-CA" b="1" i="1" dirty="0">
                <a:solidFill>
                  <a:schemeClr val="bg1"/>
                </a:solidFill>
              </a:rPr>
              <a:t>Customs Clearance</a:t>
            </a:r>
            <a:r>
              <a:rPr lang="en-US" b="1" dirty="0">
                <a:solidFill>
                  <a:schemeClr val="bg1"/>
                </a:solidFill>
              </a:rPr>
              <a:t>: Required documents and information for customs clearance</a:t>
            </a:r>
            <a:endParaRPr lang="en-GB" b="1" dirty="0">
              <a:solidFill>
                <a:schemeClr val="bg1"/>
              </a:solidFill>
            </a:endParaRPr>
          </a:p>
        </p:txBody>
      </p:sp>
    </p:spTree>
    <p:extLst>
      <p:ext uri="{BB962C8B-B14F-4D97-AF65-F5344CB8AC3E}">
        <p14:creationId xmlns:p14="http://schemas.microsoft.com/office/powerpoint/2010/main" val="3287416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489" y="2819400"/>
            <a:ext cx="8794113" cy="298327"/>
          </a:xfrm>
        </p:spPr>
        <p:txBody>
          <a:bodyPr/>
          <a:lstStyle/>
          <a:p>
            <a:r>
              <a:rPr lang="en-US" sz="3600" dirty="0">
                <a:solidFill>
                  <a:schemeClr val="tx1"/>
                </a:solidFill>
              </a:rPr>
              <a:t>III-E. Central Training</a:t>
            </a:r>
            <a:endParaRPr lang="en-IN" dirty="0">
              <a:solidFill>
                <a:schemeClr val="tx1"/>
              </a:solidFill>
              <a:highlight>
                <a:srgbClr val="00FF00"/>
              </a:highlight>
            </a:endParaRPr>
          </a:p>
        </p:txBody>
      </p:sp>
    </p:spTree>
    <p:extLst>
      <p:ext uri="{BB962C8B-B14F-4D97-AF65-F5344CB8AC3E}">
        <p14:creationId xmlns:p14="http://schemas.microsoft.com/office/powerpoint/2010/main" val="2065857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51759" y="1216025"/>
            <a:ext cx="8209526" cy="993775"/>
          </a:xfrm>
        </p:spPr>
        <p:txBody>
          <a:bodyPr>
            <a:noAutofit/>
          </a:bodyPr>
          <a:lstStyle/>
          <a:p>
            <a:r>
              <a:rPr lang="en-IN" sz="1400" i="1" dirty="0" smtClean="0"/>
              <a:t>Note that this is not cold chain technicians training, but an orientation briefing on the new cold chain equipment and CCE OP modalities</a:t>
            </a:r>
          </a:p>
          <a:p>
            <a:endParaRPr lang="en-IN" sz="1400" i="1" dirty="0"/>
          </a:p>
          <a:p>
            <a:pPr marL="483357" lvl="1" indent="-285750">
              <a:buFont typeface="Arial" panose="020B0604020202020204" pitchFamily="34" charset="0"/>
              <a:buChar char="•"/>
            </a:pPr>
            <a:r>
              <a:rPr lang="en-US" sz="1200" dirty="0"/>
              <a:t>Project implementation modality (including documentation to be used);</a:t>
            </a:r>
          </a:p>
          <a:p>
            <a:pPr marL="483357" lvl="1" indent="-285750">
              <a:buFont typeface="Arial" panose="020B0604020202020204" pitchFamily="34" charset="0"/>
              <a:buChar char="•"/>
            </a:pPr>
            <a:r>
              <a:rPr lang="en-US" sz="1200" dirty="0"/>
              <a:t>Outlining “what to do” in case of deviations;</a:t>
            </a:r>
          </a:p>
          <a:p>
            <a:pPr marL="483357" lvl="1" indent="-285750">
              <a:buFont typeface="Arial" panose="020B0604020202020204" pitchFamily="34" charset="0"/>
              <a:buChar char="•"/>
            </a:pPr>
            <a:r>
              <a:rPr lang="en-US" sz="1200" dirty="0"/>
              <a:t>Warranty terms and conditions;</a:t>
            </a:r>
          </a:p>
          <a:p>
            <a:pPr marL="483357" lvl="1" indent="-285750">
              <a:buFont typeface="Arial" panose="020B0604020202020204" pitchFamily="34" charset="0"/>
              <a:buChar char="•"/>
            </a:pPr>
            <a:r>
              <a:rPr lang="en-US" sz="1200" dirty="0"/>
              <a:t>Claims procedures in case of equipment failure or underperformance;</a:t>
            </a:r>
          </a:p>
          <a:p>
            <a:pPr marL="483357" lvl="1" indent="-285750">
              <a:buFont typeface="Arial" panose="020B0604020202020204" pitchFamily="34" charset="0"/>
              <a:buChar char="•"/>
            </a:pPr>
            <a:r>
              <a:rPr lang="en-US" sz="1200" dirty="0"/>
              <a:t>Available support, response time and contacts (local / backup);</a:t>
            </a:r>
          </a:p>
          <a:p>
            <a:pPr marL="483357" lvl="1" indent="-285750">
              <a:buFont typeface="Arial" panose="020B0604020202020204" pitchFamily="34" charset="0"/>
              <a:buChar char="•"/>
            </a:pPr>
            <a:r>
              <a:rPr lang="en-US" sz="1200" dirty="0"/>
              <a:t>Overview of basic handling and preventive maintenance requirements;</a:t>
            </a:r>
          </a:p>
          <a:p>
            <a:pPr marL="483357" lvl="1" indent="-285750">
              <a:buFont typeface="Arial" panose="020B0604020202020204" pitchFamily="34" charset="0"/>
              <a:buChar char="•"/>
            </a:pPr>
            <a:r>
              <a:rPr lang="en-US" sz="1200" dirty="0"/>
              <a:t>Overview on the requirement of basic corrective maintenance to be handled by country;</a:t>
            </a:r>
            <a:endParaRPr lang="en-IN" sz="1200" dirty="0"/>
          </a:p>
          <a:p>
            <a:pPr marL="483357" lvl="1" indent="-285750">
              <a:buFont typeface="Arial" panose="020B0604020202020204" pitchFamily="34" charset="0"/>
              <a:buChar char="•"/>
            </a:pPr>
            <a:r>
              <a:rPr lang="en-IN" sz="1200" dirty="0"/>
              <a:t>PMT and EPI should participate in the training. Additionally it could be advisable that cold chain technicians and other stakeholders affected by CCEOP take </a:t>
            </a:r>
            <a:r>
              <a:rPr lang="en-IN" sz="1200" dirty="0" smtClean="0"/>
              <a:t>part</a:t>
            </a:r>
          </a:p>
          <a:p>
            <a:pPr lvl="1" indent="0">
              <a:buNone/>
            </a:pPr>
            <a:endParaRPr lang="en-IN" sz="1200" dirty="0"/>
          </a:p>
          <a:p>
            <a:pPr marL="285750" indent="-285750">
              <a:buFont typeface="Arial" panose="020B0604020202020204" pitchFamily="34" charset="0"/>
              <a:buChar char="•"/>
            </a:pPr>
            <a:r>
              <a:rPr lang="en-IN" sz="1400" i="1" dirty="0"/>
              <a:t>The training will last 1day per supplier.</a:t>
            </a:r>
            <a:endParaRPr lang="en-IN" sz="1400" i="1" dirty="0">
              <a:highlight>
                <a:srgbClr val="00FF00"/>
              </a:highlight>
            </a:endParaRPr>
          </a:p>
          <a:p>
            <a:pPr marL="285750" indent="-285750">
              <a:buFont typeface="Arial" panose="020B0604020202020204" pitchFamily="34" charset="0"/>
              <a:buChar char="•"/>
            </a:pPr>
            <a:r>
              <a:rPr lang="en-IN" sz="1400" i="1" dirty="0"/>
              <a:t>Note that per diems, travel, accommodation should be covered by </a:t>
            </a:r>
            <a:r>
              <a:rPr lang="en-IN" sz="1400" i="1" dirty="0" err="1"/>
              <a:t>MoH</a:t>
            </a:r>
            <a:r>
              <a:rPr lang="en-IN" sz="1400" i="1" dirty="0"/>
              <a:t>. </a:t>
            </a:r>
          </a:p>
          <a:p>
            <a:endParaRPr lang="en-IN" sz="1400" i="1" dirty="0">
              <a:solidFill>
                <a:srgbClr val="FF0000"/>
              </a:solidFill>
            </a:endParaRPr>
          </a:p>
          <a:p>
            <a:endParaRPr lang="en-IN" sz="1400" i="1" dirty="0">
              <a:solidFill>
                <a:srgbClr val="FF0000"/>
              </a:solidFill>
            </a:endParaRPr>
          </a:p>
        </p:txBody>
      </p:sp>
      <p:sp>
        <p:nvSpPr>
          <p:cNvPr id="7" name="Snip Diagonal Corner Rectangle 6"/>
          <p:cNvSpPr/>
          <p:nvPr/>
        </p:nvSpPr>
        <p:spPr>
          <a:xfrm>
            <a:off x="121493" y="762000"/>
            <a:ext cx="6584107" cy="404734"/>
          </a:xfrm>
          <a:prstGeom prst="snip2DiagRect">
            <a:avLst/>
          </a:prstGeom>
          <a:solidFill>
            <a:srgbClr val="C2D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2000" b="1" dirty="0" smtClean="0">
                <a:solidFill>
                  <a:schemeClr val="tx1"/>
                </a:solidFill>
              </a:rPr>
              <a:t>What is included in the central training?</a:t>
            </a:r>
            <a:endParaRPr lang="en-US" sz="2000" b="1" dirty="0">
              <a:solidFill>
                <a:schemeClr val="tx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4209035332"/>
              </p:ext>
            </p:extLst>
          </p:nvPr>
        </p:nvGraphicFramePr>
        <p:xfrm>
          <a:off x="307953" y="4876800"/>
          <a:ext cx="8528094" cy="1388571"/>
        </p:xfrm>
        <a:graphic>
          <a:graphicData uri="http://schemas.openxmlformats.org/drawingml/2006/table">
            <a:tbl>
              <a:tblPr firstRow="1" bandRow="1">
                <a:tableStyleId>{5C22544A-7EE6-4342-B048-85BDC9FD1C3A}</a:tableStyleId>
              </a:tblPr>
              <a:tblGrid>
                <a:gridCol w="2948266">
                  <a:extLst>
                    <a:ext uri="{9D8B030D-6E8A-4147-A177-3AD203B41FA5}">
                      <a16:colId xmlns:a16="http://schemas.microsoft.com/office/drawing/2014/main" xmlns="" val="20000"/>
                    </a:ext>
                  </a:extLst>
                </a:gridCol>
                <a:gridCol w="5579828">
                  <a:extLst>
                    <a:ext uri="{9D8B030D-6E8A-4147-A177-3AD203B41FA5}">
                      <a16:colId xmlns:a16="http://schemas.microsoft.com/office/drawing/2014/main" xmlns="" val="20001"/>
                    </a:ext>
                  </a:extLst>
                </a:gridCol>
              </a:tblGrid>
              <a:tr h="348789">
                <a:tc>
                  <a:txBody>
                    <a:bodyPr/>
                    <a:lstStyle/>
                    <a:p>
                      <a:r>
                        <a:rPr lang="en-US" sz="1800" dirty="0">
                          <a:solidFill>
                            <a:schemeClr val="tx1"/>
                          </a:solidFill>
                        </a:rPr>
                        <a:t>Data</a:t>
                      </a:r>
                      <a:r>
                        <a:rPr lang="en-US" sz="1800" baseline="0" dirty="0">
                          <a:solidFill>
                            <a:schemeClr val="tx1"/>
                          </a:solidFill>
                        </a:rPr>
                        <a:t> P</a:t>
                      </a:r>
                      <a:r>
                        <a:rPr lang="en-US" sz="1800" dirty="0">
                          <a:solidFill>
                            <a:schemeClr val="tx1"/>
                          </a:solidFill>
                        </a:rPr>
                        <a:t>oint</a:t>
                      </a:r>
                    </a:p>
                  </a:txBody>
                  <a:tcPr>
                    <a:solidFill>
                      <a:srgbClr val="C2DBEC"/>
                    </a:solidFill>
                  </a:tcPr>
                </a:tc>
                <a:tc>
                  <a:txBody>
                    <a:bodyPr/>
                    <a:lstStyle/>
                    <a:p>
                      <a:r>
                        <a:rPr lang="en-US" sz="1800" dirty="0">
                          <a:solidFill>
                            <a:schemeClr val="tx1"/>
                          </a:solidFill>
                        </a:rPr>
                        <a:t>Description</a:t>
                      </a:r>
                    </a:p>
                  </a:txBody>
                  <a:tcPr>
                    <a:solidFill>
                      <a:srgbClr val="C2DBEC"/>
                    </a:solidFill>
                  </a:tcPr>
                </a:tc>
                <a:extLst>
                  <a:ext uri="{0D108BD9-81ED-4DB2-BD59-A6C34878D82A}">
                    <a16:rowId xmlns:a16="http://schemas.microsoft.com/office/drawing/2014/main" xmlns="" val="10000"/>
                  </a:ext>
                </a:extLst>
              </a:tr>
              <a:tr h="413226">
                <a:tc>
                  <a:txBody>
                    <a:bodyPr/>
                    <a:lstStyle/>
                    <a:p>
                      <a:r>
                        <a:rPr lang="en-US" sz="1400" dirty="0"/>
                        <a:t>Location of Training Sessions</a:t>
                      </a:r>
                    </a:p>
                  </a:txBody>
                  <a:tcPr anchor="ctr"/>
                </a:tc>
                <a:tc>
                  <a:txBody>
                    <a:bodyPr/>
                    <a:lstStyle/>
                    <a:p>
                      <a:endParaRPr lang="en-US" sz="1600" dirty="0"/>
                    </a:p>
                  </a:txBody>
                  <a:tcPr anchor="ctr"/>
                </a:tc>
                <a:extLst>
                  <a:ext uri="{0D108BD9-81ED-4DB2-BD59-A6C34878D82A}">
                    <a16:rowId xmlns:a16="http://schemas.microsoft.com/office/drawing/2014/main" xmlns="" val="10001"/>
                  </a:ext>
                </a:extLst>
              </a:tr>
              <a:tr h="609585">
                <a:tc>
                  <a:txBody>
                    <a:bodyPr/>
                    <a:lstStyle/>
                    <a:p>
                      <a:r>
                        <a:rPr lang="en-US" sz="1400" dirty="0"/>
                        <a:t># </a:t>
                      </a:r>
                      <a:r>
                        <a:rPr lang="en-US" sz="1400" dirty="0" smtClean="0"/>
                        <a:t>of</a:t>
                      </a:r>
                      <a:r>
                        <a:rPr lang="en-US" sz="1400" baseline="0" dirty="0" smtClean="0"/>
                        <a:t> persons </a:t>
                      </a:r>
                      <a:r>
                        <a:rPr lang="en-US" sz="1400" dirty="0" smtClean="0"/>
                        <a:t>to </a:t>
                      </a:r>
                      <a:r>
                        <a:rPr lang="en-US" sz="1400" dirty="0"/>
                        <a:t>be </a:t>
                      </a:r>
                      <a:r>
                        <a:rPr lang="en-US" sz="1400" dirty="0" smtClean="0"/>
                        <a:t>trained</a:t>
                      </a:r>
                      <a:endParaRPr lang="en-US" sz="1400" dirty="0"/>
                    </a:p>
                  </a:txBody>
                  <a:tcPr anchor="ctr"/>
                </a:tc>
                <a:tc>
                  <a:txBody>
                    <a:bodyPr/>
                    <a:lstStyle/>
                    <a:p>
                      <a:endParaRPr lang="en-US" sz="1600" dirty="0"/>
                    </a:p>
                  </a:txBody>
                  <a:tcPr anchor="ctr"/>
                </a:tc>
                <a:extLst>
                  <a:ext uri="{0D108BD9-81ED-4DB2-BD59-A6C34878D82A}">
                    <a16:rowId xmlns:a16="http://schemas.microsoft.com/office/drawing/2014/main" xmlns="" val="10002"/>
                  </a:ext>
                </a:extLst>
              </a:tr>
            </a:tbl>
          </a:graphicData>
        </a:graphic>
      </p:graphicFrame>
      <p:sp>
        <p:nvSpPr>
          <p:cNvPr id="12" name="Rectangle 11"/>
          <p:cNvSpPr>
            <a:spLocks/>
          </p:cNvSpPr>
          <p:nvPr/>
        </p:nvSpPr>
        <p:spPr bwMode="auto">
          <a:xfrm>
            <a:off x="0" y="-13936"/>
            <a:ext cx="9144001" cy="623536"/>
          </a:xfrm>
          <a:prstGeom prst="rect">
            <a:avLst/>
          </a:prstGeom>
          <a:noFill/>
          <a:ln w="9525">
            <a:noFill/>
            <a:miter lim="800000"/>
            <a:headEnd/>
            <a:tailEnd/>
          </a:ln>
          <a:effectLst/>
        </p:spPr>
        <p:txBody>
          <a:bodyPr wrap="square" lIns="0" tIns="0" rIns="0" bIns="0" rtlCol="0" anchor="ctr">
            <a:noAutofit/>
          </a:bodyPr>
          <a:lstStyle/>
          <a:p>
            <a:pPr marL="180000" defTabSz="911135" fontAlgn="base">
              <a:spcBef>
                <a:spcPct val="0"/>
              </a:spcBef>
              <a:spcAft>
                <a:spcPct val="0"/>
              </a:spcAft>
              <a:tabLst>
                <a:tab pos="368907" algn="l"/>
              </a:tabLst>
              <a:defRPr/>
            </a:pPr>
            <a:r>
              <a:rPr lang="en-CA" sz="2400" b="1" i="1" dirty="0">
                <a:solidFill>
                  <a:schemeClr val="bg1"/>
                </a:solidFill>
              </a:rPr>
              <a:t>Central Training </a:t>
            </a:r>
            <a:endParaRPr lang="en-GB" sz="2400" b="1" dirty="0">
              <a:solidFill>
                <a:schemeClr val="bg1"/>
              </a:solidFill>
            </a:endParaRPr>
          </a:p>
        </p:txBody>
      </p:sp>
      <p:sp>
        <p:nvSpPr>
          <p:cNvPr id="9" name="Snip Diagonal Corner Rectangle 8"/>
          <p:cNvSpPr/>
          <p:nvPr/>
        </p:nvSpPr>
        <p:spPr>
          <a:xfrm>
            <a:off x="307953" y="4293433"/>
            <a:ext cx="6584107" cy="404734"/>
          </a:xfrm>
          <a:prstGeom prst="snip2DiagRect">
            <a:avLst/>
          </a:prstGeom>
          <a:solidFill>
            <a:srgbClr val="C2D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2000" b="1" dirty="0">
                <a:solidFill>
                  <a:schemeClr val="tx1"/>
                </a:solidFill>
              </a:rPr>
              <a:t>Data request</a:t>
            </a:r>
          </a:p>
        </p:txBody>
      </p:sp>
    </p:spTree>
    <p:extLst>
      <p:ext uri="{BB962C8B-B14F-4D97-AF65-F5344CB8AC3E}">
        <p14:creationId xmlns:p14="http://schemas.microsoft.com/office/powerpoint/2010/main" val="3190205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489" y="2819400"/>
            <a:ext cx="8794113" cy="298327"/>
          </a:xfrm>
        </p:spPr>
        <p:txBody>
          <a:bodyPr/>
          <a:lstStyle/>
          <a:p>
            <a:r>
              <a:rPr lang="en-US" sz="3600" dirty="0">
                <a:solidFill>
                  <a:schemeClr val="tx1"/>
                </a:solidFill>
              </a:rPr>
              <a:t>IV. </a:t>
            </a:r>
            <a:r>
              <a:rPr lang="en-IN" sz="3600" dirty="0">
                <a:solidFill>
                  <a:schemeClr val="tx1"/>
                </a:solidFill>
              </a:rPr>
              <a:t>Submission Process &amp; Cost overview</a:t>
            </a:r>
            <a:r>
              <a:rPr lang="en-US" sz="3600" dirty="0">
                <a:solidFill>
                  <a:schemeClr val="tx1"/>
                </a:solidFill>
              </a:rPr>
              <a:t/>
            </a:r>
            <a:br>
              <a:rPr lang="en-US" sz="3600" dirty="0">
                <a:solidFill>
                  <a:schemeClr val="tx1"/>
                </a:solidFill>
              </a:rPr>
            </a:br>
            <a:endParaRPr lang="en-IN" dirty="0">
              <a:solidFill>
                <a:schemeClr val="tx1"/>
              </a:solidFill>
            </a:endParaRPr>
          </a:p>
        </p:txBody>
      </p:sp>
    </p:spTree>
    <p:extLst>
      <p:ext uri="{BB962C8B-B14F-4D97-AF65-F5344CB8AC3E}">
        <p14:creationId xmlns:p14="http://schemas.microsoft.com/office/powerpoint/2010/main" val="2849170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hidden="1"/>
          <p:cNvGraphicFramePr>
            <a:graphicFrameLocks noChangeAspect="1"/>
          </p:cNvGraphicFramePr>
          <p:nvPr>
            <p:custDataLst>
              <p:tags r:id="rId2"/>
            </p:custDataLst>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spid="_x0000_s1057891" name="think-cell Slide" r:id="rId6" imgW="360" imgH="360" progId="TCLayout.ActiveDocument.1">
                  <p:embed/>
                </p:oleObj>
              </mc:Choice>
              <mc:Fallback>
                <p:oleObj name="think-cell Slide" r:id="rId6" imgW="360" imgH="36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6192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Rectangle 31"/>
          <p:cNvSpPr/>
          <p:nvPr/>
        </p:nvSpPr>
        <p:spPr bwMode="auto">
          <a:xfrm>
            <a:off x="0" y="0"/>
            <a:ext cx="521608" cy="521608"/>
          </a:xfrm>
          <a:prstGeom prst="rect">
            <a:avLst/>
          </a:prstGeom>
          <a:solidFill>
            <a:srgbClr val="00589F"/>
          </a:solidFill>
          <a:ln w="9525">
            <a:noFill/>
            <a:miter lim="800000"/>
            <a:headEnd/>
            <a:tailEnd/>
          </a:ln>
          <a:effectLst/>
        </p:spPr>
        <p:txBody>
          <a:bodyPr wrap="square" lIns="0" tIns="0" rIns="0" bIns="0" rtlCol="0" anchor="ctr">
            <a:spAutoFit/>
          </a:bodyPr>
          <a:lstStyle/>
          <a:p>
            <a:pPr marL="133350" indent="-137160" algn="ctr" defTabSz="787400">
              <a:buClr>
                <a:schemeClr val="tx2"/>
              </a:buClr>
              <a:buSzPct val="125000"/>
              <a:buFont typeface="Arial" pitchFamily="34" charset="0"/>
              <a:buChar char="•"/>
            </a:pPr>
            <a:endParaRPr lang="en-US" dirty="0"/>
          </a:p>
        </p:txBody>
      </p:sp>
      <p:pic>
        <p:nvPicPr>
          <p:cNvPr id="15" name="Picture 14"/>
          <p:cNvPicPr>
            <a:picLocks/>
          </p:cNvPicPr>
          <p:nvPr/>
        </p:nvPicPr>
        <p:blipFill>
          <a:blip r:embed="rId8"/>
          <a:stretch>
            <a:fillRect/>
          </a:stretch>
        </p:blipFill>
        <p:spPr>
          <a:xfrm>
            <a:off x="0" y="990600"/>
            <a:ext cx="9144000" cy="81036"/>
          </a:xfrm>
          <a:prstGeom prst="rect">
            <a:avLst/>
          </a:prstGeom>
        </p:spPr>
      </p:pic>
      <p:sp>
        <p:nvSpPr>
          <p:cNvPr id="16" name="Title 1"/>
          <p:cNvSpPr txBox="1">
            <a:spLocks/>
          </p:cNvSpPr>
          <p:nvPr/>
        </p:nvSpPr>
        <p:spPr bwMode="gray">
          <a:xfrm>
            <a:off x="609600" y="1219200"/>
            <a:ext cx="831281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defTabSz="685800"/>
            <a:r>
              <a:rPr lang="en-US" b="1" dirty="0">
                <a:solidFill>
                  <a:srgbClr val="1F1F1F"/>
                </a:solidFill>
                <a:latin typeface="Arial"/>
                <a:cs typeface="Arial"/>
              </a:rPr>
              <a:t>Official Submission Process</a:t>
            </a:r>
          </a:p>
        </p:txBody>
      </p:sp>
      <p:sp>
        <p:nvSpPr>
          <p:cNvPr id="17" name="Rectangle 16"/>
          <p:cNvSpPr/>
          <p:nvPr/>
        </p:nvSpPr>
        <p:spPr>
          <a:xfrm>
            <a:off x="533400" y="1519535"/>
            <a:ext cx="8056880" cy="1169551"/>
          </a:xfrm>
          <a:prstGeom prst="rect">
            <a:avLst/>
          </a:prstGeom>
        </p:spPr>
        <p:txBody>
          <a:bodyPr wrap="square">
            <a:spAutoFit/>
          </a:bodyPr>
          <a:lstStyle/>
          <a:p>
            <a:r>
              <a:rPr lang="en-IN" sz="1400" dirty="0">
                <a:solidFill>
                  <a:srgbClr val="1F1F1F"/>
                </a:solidFill>
                <a:latin typeface="Arial"/>
                <a:cs typeface="Arial"/>
              </a:rPr>
              <a:t>The PMT supports MoH to submit the Operational Deployment Plan to UNICEF Supply Division together with the Request for Cost Estimate through UNICEF CO via the PS email (psid@unicef.org).</a:t>
            </a:r>
            <a:r>
              <a:rPr lang="en-IN" sz="1400" dirty="0">
                <a:latin typeface="Arial"/>
                <a:cs typeface="Arial"/>
              </a:rPr>
              <a:t> Note: For countries submitting CCE OP applications from January 2018 onwards, the ODP must still be submitted to UNICEF SD for verification, however it needs to form part of the mandatory application documents that need to be submitted to </a:t>
            </a:r>
            <a:r>
              <a:rPr lang="en-IN" sz="1400" dirty="0" err="1">
                <a:latin typeface="Arial"/>
                <a:cs typeface="Arial"/>
              </a:rPr>
              <a:t>Gavi</a:t>
            </a:r>
            <a:endParaRPr lang="en-IN" sz="1400" dirty="0">
              <a:latin typeface="Arial"/>
              <a:cs typeface="Arial"/>
            </a:endParaRPr>
          </a:p>
        </p:txBody>
      </p:sp>
      <p:sp>
        <p:nvSpPr>
          <p:cNvPr id="18" name="Title 1"/>
          <p:cNvSpPr txBox="1">
            <a:spLocks/>
          </p:cNvSpPr>
          <p:nvPr/>
        </p:nvSpPr>
        <p:spPr bwMode="gray">
          <a:xfrm>
            <a:off x="609600" y="649690"/>
            <a:ext cx="7772400" cy="20005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defTabSz="685800"/>
            <a:r>
              <a:rPr lang="en-US" sz="1300" dirty="0">
                <a:solidFill>
                  <a:srgbClr val="575757"/>
                </a:solidFill>
                <a:latin typeface="Arial"/>
                <a:cs typeface="Arial"/>
              </a:rPr>
              <a:t>Defining the UNICEF Procurement Services process and subsequent steps </a:t>
            </a:r>
          </a:p>
        </p:txBody>
      </p:sp>
      <p:sp>
        <p:nvSpPr>
          <p:cNvPr id="19" name="Title 1"/>
          <p:cNvSpPr txBox="1">
            <a:spLocks/>
          </p:cNvSpPr>
          <p:nvPr/>
        </p:nvSpPr>
        <p:spPr bwMode="gray">
          <a:xfrm>
            <a:off x="632690" y="2733059"/>
            <a:ext cx="831281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defTabSz="685800"/>
            <a:r>
              <a:rPr lang="en-US" b="1" dirty="0">
                <a:solidFill>
                  <a:srgbClr val="1F1F1F"/>
                </a:solidFill>
                <a:latin typeface="Arial"/>
                <a:cs typeface="Arial"/>
              </a:rPr>
              <a:t>What Happens Next?</a:t>
            </a:r>
          </a:p>
        </p:txBody>
      </p:sp>
      <p:sp>
        <p:nvSpPr>
          <p:cNvPr id="20" name="Rectangle 19"/>
          <p:cNvSpPr/>
          <p:nvPr/>
        </p:nvSpPr>
        <p:spPr>
          <a:xfrm>
            <a:off x="523103" y="3124200"/>
            <a:ext cx="8056880" cy="3277820"/>
          </a:xfrm>
          <a:prstGeom prst="rect">
            <a:avLst/>
          </a:prstGeom>
        </p:spPr>
        <p:txBody>
          <a:bodyPr wrap="square">
            <a:spAutoFit/>
          </a:bodyPr>
          <a:lstStyle/>
          <a:p>
            <a:pPr marL="400050" lvl="1" indent="-400050">
              <a:spcBef>
                <a:spcPts val="400"/>
              </a:spcBef>
              <a:spcAft>
                <a:spcPts val="200"/>
              </a:spcAft>
              <a:buFont typeface="+mj-lt"/>
              <a:buAutoNum type="romanUcPeriod"/>
            </a:pPr>
            <a:r>
              <a:rPr lang="en-GB" sz="1300" dirty="0">
                <a:latin typeface="Arial"/>
                <a:cs typeface="Arial"/>
              </a:rPr>
              <a:t>Upon receipt of the Operational Deployment Plan, </a:t>
            </a:r>
            <a:r>
              <a:rPr lang="en-GB" sz="1300" b="1" dirty="0">
                <a:latin typeface="Arial"/>
                <a:cs typeface="Arial"/>
              </a:rPr>
              <a:t>UNICEF</a:t>
            </a:r>
            <a:r>
              <a:rPr lang="en-GB" sz="1300" dirty="0">
                <a:latin typeface="Arial"/>
                <a:cs typeface="Arial"/>
              </a:rPr>
              <a:t> will issue tenders for the service bundle &amp; develop a costed operational plan (COP</a:t>
            </a:r>
            <a:r>
              <a:rPr lang="en-GB" sz="1300" dirty="0">
                <a:cs typeface="Arial"/>
              </a:rPr>
              <a:t>). The COP is based on the Operational Deployment plan shared in the tender for </a:t>
            </a:r>
            <a:r>
              <a:rPr lang="en-GB" sz="1300" b="1" dirty="0">
                <a:cs typeface="Arial"/>
              </a:rPr>
              <a:t>costing by the supplier,</a:t>
            </a:r>
            <a:r>
              <a:rPr lang="en-GB" sz="1300" dirty="0">
                <a:cs typeface="Arial"/>
              </a:rPr>
              <a:t> as well as the equipment required at each site.  </a:t>
            </a:r>
          </a:p>
          <a:p>
            <a:pPr marL="400050" lvl="1" indent="-400050">
              <a:spcBef>
                <a:spcPts val="400"/>
              </a:spcBef>
              <a:spcAft>
                <a:spcPts val="200"/>
              </a:spcAft>
              <a:buFont typeface="+mj-lt"/>
              <a:buAutoNum type="romanUcPeriod"/>
            </a:pPr>
            <a:r>
              <a:rPr lang="en-GB" sz="1300" dirty="0">
                <a:latin typeface="Arial"/>
                <a:cs typeface="Arial"/>
              </a:rPr>
              <a:t>The COP will provide full details of the joint-investment requirement(s) to be submitted to Gavi and the MoH for approval.</a:t>
            </a:r>
          </a:p>
          <a:p>
            <a:pPr marL="400050" lvl="1" indent="-400050">
              <a:spcBef>
                <a:spcPts val="400"/>
              </a:spcBef>
              <a:spcAft>
                <a:spcPts val="200"/>
              </a:spcAft>
              <a:buFont typeface="+mj-lt"/>
              <a:buAutoNum type="romanUcPeriod"/>
            </a:pPr>
            <a:r>
              <a:rPr lang="en-GB" sz="1300" dirty="0">
                <a:latin typeface="Arial"/>
                <a:cs typeface="Arial"/>
              </a:rPr>
              <a:t>On approval from both parties, a final Cost Estimate will be issued in line with UNICEF Procurement Services procedures.</a:t>
            </a:r>
          </a:p>
          <a:p>
            <a:pPr marL="400050" lvl="1" indent="-400050">
              <a:spcBef>
                <a:spcPts val="400"/>
              </a:spcBef>
              <a:spcAft>
                <a:spcPts val="200"/>
              </a:spcAft>
              <a:buFont typeface="+mj-lt"/>
              <a:buAutoNum type="romanUcPeriod"/>
            </a:pPr>
            <a:r>
              <a:rPr lang="en-GB" sz="1300" dirty="0">
                <a:latin typeface="Arial"/>
                <a:cs typeface="Arial"/>
              </a:rPr>
              <a:t>Once the </a:t>
            </a:r>
            <a:r>
              <a:rPr lang="en-GB" sz="1300" b="1" dirty="0">
                <a:latin typeface="Arial"/>
                <a:cs typeface="Arial"/>
              </a:rPr>
              <a:t>MoH </a:t>
            </a:r>
            <a:r>
              <a:rPr lang="en-GB" sz="1300" dirty="0">
                <a:latin typeface="Arial"/>
                <a:cs typeface="Arial"/>
              </a:rPr>
              <a:t>has accepted the Cost Estimate through transfer of the indicated funds to UNICEF, UNICEF will request the Gavi joint-investment funds. </a:t>
            </a:r>
          </a:p>
          <a:p>
            <a:pPr marL="400050" lvl="1" indent="-400050">
              <a:spcBef>
                <a:spcPts val="400"/>
              </a:spcBef>
              <a:spcAft>
                <a:spcPts val="200"/>
              </a:spcAft>
              <a:buFont typeface="+mj-lt"/>
              <a:buAutoNum type="romanUcPeriod"/>
            </a:pPr>
            <a:r>
              <a:rPr lang="en-GB" sz="1300" dirty="0">
                <a:latin typeface="Arial"/>
                <a:cs typeface="Arial"/>
              </a:rPr>
              <a:t>Once both Gavi and MoH funds are received, </a:t>
            </a:r>
            <a:r>
              <a:rPr lang="en-GB" sz="1300" b="1" dirty="0">
                <a:latin typeface="Arial"/>
                <a:cs typeface="Arial"/>
              </a:rPr>
              <a:t>UNICEF</a:t>
            </a:r>
            <a:r>
              <a:rPr lang="en-GB" sz="1300" dirty="0">
                <a:latin typeface="Arial"/>
                <a:cs typeface="Arial"/>
              </a:rPr>
              <a:t> will commence procurement and place purchase orders for products and services.</a:t>
            </a:r>
          </a:p>
          <a:p>
            <a:pPr marL="400050" lvl="1" indent="-400050">
              <a:spcBef>
                <a:spcPts val="400"/>
              </a:spcBef>
              <a:spcAft>
                <a:spcPts val="200"/>
              </a:spcAft>
              <a:buFont typeface="+mj-lt"/>
              <a:buAutoNum type="romanUcPeriod"/>
            </a:pPr>
            <a:r>
              <a:rPr lang="en-GB" sz="1300" dirty="0">
                <a:latin typeface="Arial"/>
                <a:cs typeface="Arial"/>
              </a:rPr>
              <a:t>Before projects commence, the successful bidder/supplier will present the planned deployment to UNICEF and the Project Management Team to ensure that all parties are ready to support the project as per the agreed timeline.</a:t>
            </a:r>
          </a:p>
        </p:txBody>
      </p:sp>
      <p:cxnSp>
        <p:nvCxnSpPr>
          <p:cNvPr id="21" name="Straight Connector 20"/>
          <p:cNvCxnSpPr/>
          <p:nvPr/>
        </p:nvCxnSpPr>
        <p:spPr>
          <a:xfrm>
            <a:off x="523103" y="2689086"/>
            <a:ext cx="80568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bwMode="auto">
          <a:xfrm>
            <a:off x="0" y="0"/>
            <a:ext cx="521608" cy="521608"/>
          </a:xfrm>
          <a:prstGeom prst="rect">
            <a:avLst/>
          </a:prstGeom>
          <a:solidFill>
            <a:srgbClr val="00589F"/>
          </a:solidFill>
          <a:ln w="9525">
            <a:noFill/>
            <a:miter lim="800000"/>
            <a:headEnd/>
            <a:tailEnd/>
          </a:ln>
          <a:effectLst/>
        </p:spPr>
        <p:txBody>
          <a:bodyPr wrap="square" lIns="0" tIns="0" rIns="0" bIns="0" rtlCol="0" anchor="ctr">
            <a:spAutoFit/>
          </a:bodyPr>
          <a:lstStyle/>
          <a:p>
            <a:pPr marL="133350" indent="-137160" algn="ctr" defTabSz="787400">
              <a:buClr>
                <a:schemeClr val="tx2"/>
              </a:buClr>
              <a:buSzPct val="125000"/>
              <a:buFont typeface="Arial" pitchFamily="34" charset="0"/>
              <a:buChar char="•"/>
            </a:pPr>
            <a:endParaRPr lang="en-US" dirty="0"/>
          </a:p>
        </p:txBody>
      </p:sp>
      <p:sp>
        <p:nvSpPr>
          <p:cNvPr id="35" name="Title 1"/>
          <p:cNvSpPr txBox="1">
            <a:spLocks/>
          </p:cNvSpPr>
          <p:nvPr>
            <p:custDataLst>
              <p:tags r:id="rId3"/>
            </p:custDataLst>
          </p:nvPr>
        </p:nvSpPr>
        <p:spPr bwMode="gray">
          <a:xfrm>
            <a:off x="656182" y="106680"/>
            <a:ext cx="84878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defTabSz="685800"/>
            <a:r>
              <a:rPr lang="en-US" sz="2000" b="1" dirty="0">
                <a:solidFill>
                  <a:schemeClr val="bg1"/>
                </a:solidFill>
                <a:latin typeface="Arial Narrow"/>
                <a:cs typeface="Arial Narrow"/>
              </a:rPr>
              <a:t>Requesting a Cost Estimate including an Operational Deployment plan</a:t>
            </a:r>
          </a:p>
        </p:txBody>
      </p:sp>
    </p:spTree>
    <p:extLst>
      <p:ext uri="{BB962C8B-B14F-4D97-AF65-F5344CB8AC3E}">
        <p14:creationId xmlns:p14="http://schemas.microsoft.com/office/powerpoint/2010/main" val="3528966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hidden="1"/>
          <p:cNvGraphicFramePr>
            <a:graphicFrameLocks noChangeAspect="1"/>
          </p:cNvGraphicFramePr>
          <p:nvPr>
            <p:custDataLst>
              <p:tags r:id="rId2"/>
            </p:custDataLst>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spid="_x0000_s1062948" name="think-cell Slide" r:id="rId6" imgW="360" imgH="360" progId="TCLayout.ActiveDocument.1">
                  <p:embed/>
                </p:oleObj>
              </mc:Choice>
              <mc:Fallback>
                <p:oleObj name="think-cell Slide" r:id="rId6" imgW="360" imgH="36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6192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Rectangle 31"/>
          <p:cNvSpPr/>
          <p:nvPr/>
        </p:nvSpPr>
        <p:spPr bwMode="auto">
          <a:xfrm>
            <a:off x="0" y="0"/>
            <a:ext cx="521608" cy="521608"/>
          </a:xfrm>
          <a:prstGeom prst="rect">
            <a:avLst/>
          </a:prstGeom>
          <a:solidFill>
            <a:srgbClr val="00589F"/>
          </a:solidFill>
          <a:ln w="9525">
            <a:noFill/>
            <a:miter lim="800000"/>
            <a:headEnd/>
            <a:tailEnd/>
          </a:ln>
          <a:effectLst/>
        </p:spPr>
        <p:txBody>
          <a:bodyPr wrap="square" lIns="0" tIns="0" rIns="0" bIns="0" rtlCol="0" anchor="ctr">
            <a:spAutoFit/>
          </a:bodyPr>
          <a:lstStyle/>
          <a:p>
            <a:pPr marL="133350" indent="-137160" algn="ctr" defTabSz="787400">
              <a:buClr>
                <a:schemeClr val="tx2"/>
              </a:buClr>
              <a:buSzPct val="125000"/>
              <a:buFont typeface="Arial" pitchFamily="34" charset="0"/>
              <a:buChar char="•"/>
            </a:pPr>
            <a:endParaRPr lang="en-US" dirty="0"/>
          </a:p>
        </p:txBody>
      </p:sp>
      <p:pic>
        <p:nvPicPr>
          <p:cNvPr id="15" name="Picture 14"/>
          <p:cNvPicPr>
            <a:picLocks/>
          </p:cNvPicPr>
          <p:nvPr/>
        </p:nvPicPr>
        <p:blipFill>
          <a:blip r:embed="rId8"/>
          <a:stretch>
            <a:fillRect/>
          </a:stretch>
        </p:blipFill>
        <p:spPr>
          <a:xfrm>
            <a:off x="0" y="990600"/>
            <a:ext cx="9144000" cy="81036"/>
          </a:xfrm>
          <a:prstGeom prst="rect">
            <a:avLst/>
          </a:prstGeom>
        </p:spPr>
      </p:pic>
      <p:sp>
        <p:nvSpPr>
          <p:cNvPr id="18" name="Title 1"/>
          <p:cNvSpPr txBox="1">
            <a:spLocks/>
          </p:cNvSpPr>
          <p:nvPr/>
        </p:nvSpPr>
        <p:spPr bwMode="gray">
          <a:xfrm>
            <a:off x="609600" y="649690"/>
            <a:ext cx="7772400" cy="20005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defTabSz="685800"/>
            <a:r>
              <a:rPr lang="en-US" sz="1300" dirty="0">
                <a:solidFill>
                  <a:srgbClr val="575757"/>
                </a:solidFill>
                <a:latin typeface="Arial"/>
                <a:cs typeface="Arial"/>
              </a:rPr>
              <a:t> </a:t>
            </a:r>
          </a:p>
        </p:txBody>
      </p:sp>
      <p:sp>
        <p:nvSpPr>
          <p:cNvPr id="34" name="Rectangle 33"/>
          <p:cNvSpPr/>
          <p:nvPr/>
        </p:nvSpPr>
        <p:spPr bwMode="auto">
          <a:xfrm>
            <a:off x="0" y="0"/>
            <a:ext cx="521608" cy="521608"/>
          </a:xfrm>
          <a:prstGeom prst="rect">
            <a:avLst/>
          </a:prstGeom>
          <a:solidFill>
            <a:srgbClr val="00589F"/>
          </a:solidFill>
          <a:ln w="9525">
            <a:noFill/>
            <a:miter lim="800000"/>
            <a:headEnd/>
            <a:tailEnd/>
          </a:ln>
          <a:effectLst/>
        </p:spPr>
        <p:txBody>
          <a:bodyPr wrap="square" lIns="0" tIns="0" rIns="0" bIns="0" rtlCol="0" anchor="ctr">
            <a:spAutoFit/>
          </a:bodyPr>
          <a:lstStyle/>
          <a:p>
            <a:pPr marL="133350" indent="-137160" algn="ctr" defTabSz="787400">
              <a:buClr>
                <a:schemeClr val="tx2"/>
              </a:buClr>
              <a:buSzPct val="125000"/>
              <a:buFont typeface="Arial" pitchFamily="34" charset="0"/>
              <a:buChar char="•"/>
            </a:pPr>
            <a:endParaRPr lang="en-US" dirty="0"/>
          </a:p>
        </p:txBody>
      </p:sp>
      <p:sp>
        <p:nvSpPr>
          <p:cNvPr id="35" name="Title 1"/>
          <p:cNvSpPr txBox="1">
            <a:spLocks/>
          </p:cNvSpPr>
          <p:nvPr>
            <p:custDataLst>
              <p:tags r:id="rId3"/>
            </p:custDataLst>
          </p:nvPr>
        </p:nvSpPr>
        <p:spPr bwMode="gray">
          <a:xfrm>
            <a:off x="656182" y="106680"/>
            <a:ext cx="84878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defTabSz="685800"/>
            <a:r>
              <a:rPr lang="en-US" sz="2000" b="1" dirty="0">
                <a:solidFill>
                  <a:schemeClr val="bg1"/>
                </a:solidFill>
                <a:latin typeface="Arial Narrow"/>
                <a:cs typeface="Arial Narrow"/>
              </a:rPr>
              <a:t>Cost Overview</a:t>
            </a:r>
          </a:p>
        </p:txBody>
      </p:sp>
      <p:graphicFrame>
        <p:nvGraphicFramePr>
          <p:cNvPr id="2" name="Table 1"/>
          <p:cNvGraphicFramePr>
            <a:graphicFrameLocks noGrp="1"/>
          </p:cNvGraphicFramePr>
          <p:nvPr>
            <p:extLst>
              <p:ext uri="{D42A27DB-BD31-4B8C-83A1-F6EECF244321}">
                <p14:modId xmlns:p14="http://schemas.microsoft.com/office/powerpoint/2010/main" val="2523910698"/>
              </p:ext>
            </p:extLst>
          </p:nvPr>
        </p:nvGraphicFramePr>
        <p:xfrm>
          <a:off x="381000" y="1212491"/>
          <a:ext cx="8458200" cy="4416149"/>
        </p:xfrm>
        <a:graphic>
          <a:graphicData uri="http://schemas.openxmlformats.org/drawingml/2006/table">
            <a:tbl>
              <a:tblPr firstRow="1" bandRow="1">
                <a:tableStyleId>{93296810-A885-4BE3-A3E7-6D5BEEA58F35}</a:tableStyleId>
              </a:tblPr>
              <a:tblGrid>
                <a:gridCol w="4229100">
                  <a:extLst>
                    <a:ext uri="{9D8B030D-6E8A-4147-A177-3AD203B41FA5}">
                      <a16:colId xmlns:a16="http://schemas.microsoft.com/office/drawing/2014/main" xmlns="" val="20000"/>
                    </a:ext>
                  </a:extLst>
                </a:gridCol>
                <a:gridCol w="4229100">
                  <a:extLst>
                    <a:ext uri="{9D8B030D-6E8A-4147-A177-3AD203B41FA5}">
                      <a16:colId xmlns:a16="http://schemas.microsoft.com/office/drawing/2014/main" xmlns="" val="20001"/>
                    </a:ext>
                  </a:extLst>
                </a:gridCol>
              </a:tblGrid>
              <a:tr h="616309">
                <a:tc>
                  <a:txBody>
                    <a:bodyPr/>
                    <a:lstStyle/>
                    <a:p>
                      <a:r>
                        <a:rPr lang="en-US" sz="1800" dirty="0"/>
                        <a:t>Government</a:t>
                      </a:r>
                      <a:r>
                        <a:rPr lang="en-US" sz="1800" baseline="0" dirty="0"/>
                        <a:t> joint</a:t>
                      </a:r>
                      <a:r>
                        <a:rPr lang="en-US" sz="1800" dirty="0"/>
                        <a:t> investment</a:t>
                      </a:r>
                    </a:p>
                  </a:txBody>
                  <a:tcPr/>
                </a:tc>
                <a:tc>
                  <a:txBody>
                    <a:bodyPr/>
                    <a:lstStyle/>
                    <a:p>
                      <a:r>
                        <a:rPr lang="en-US" sz="1800" dirty="0" err="1"/>
                        <a:t>Gavi</a:t>
                      </a:r>
                      <a:r>
                        <a:rPr lang="en-US" sz="1800" dirty="0"/>
                        <a:t> Joint Investment</a:t>
                      </a:r>
                    </a:p>
                  </a:txBody>
                  <a:tcPr/>
                </a:tc>
                <a:extLst>
                  <a:ext uri="{0D108BD9-81ED-4DB2-BD59-A6C34878D82A}">
                    <a16:rowId xmlns:a16="http://schemas.microsoft.com/office/drawing/2014/main" xmlns="" val="10000"/>
                  </a:ext>
                </a:extLst>
              </a:tr>
              <a:tr h="370840">
                <a:tc>
                  <a:txBody>
                    <a:bodyPr/>
                    <a:lstStyle/>
                    <a:p>
                      <a:r>
                        <a:rPr lang="en-US" sz="1600" dirty="0"/>
                        <a:t>Equipment</a:t>
                      </a:r>
                    </a:p>
                  </a:txBody>
                  <a:tcPr/>
                </a:tc>
                <a:tc>
                  <a:txBody>
                    <a:bodyPr/>
                    <a:lstStyle/>
                    <a:p>
                      <a:r>
                        <a:rPr lang="en-US" sz="1600" dirty="0"/>
                        <a:t>Equipment</a:t>
                      </a:r>
                    </a:p>
                  </a:txBody>
                  <a:tcPr/>
                </a:tc>
                <a:extLst>
                  <a:ext uri="{0D108BD9-81ED-4DB2-BD59-A6C34878D82A}">
                    <a16:rowId xmlns:a16="http://schemas.microsoft.com/office/drawing/2014/main" xmlns="" val="10001"/>
                  </a:ext>
                </a:extLst>
              </a:tr>
              <a:tr h="370840">
                <a:tc>
                  <a:txBody>
                    <a:bodyPr/>
                    <a:lstStyle/>
                    <a:p>
                      <a:r>
                        <a:rPr lang="en-US" sz="1600" dirty="0"/>
                        <a:t>International</a:t>
                      </a:r>
                      <a:r>
                        <a:rPr lang="en-US" sz="1600" baseline="0" dirty="0"/>
                        <a:t> Freight &amp; Insurance</a:t>
                      </a:r>
                      <a:endParaRPr lang="en-US" sz="1600" dirty="0"/>
                    </a:p>
                  </a:txBody>
                  <a:tcPr/>
                </a:tc>
                <a:tc>
                  <a:txBody>
                    <a:bodyPr/>
                    <a:lstStyle/>
                    <a:p>
                      <a:r>
                        <a:rPr lang="en-US" sz="1600" dirty="0"/>
                        <a:t>International Freight &amp; Insurance</a:t>
                      </a:r>
                    </a:p>
                    <a:p>
                      <a:endParaRPr lang="en-US" sz="1600" dirty="0"/>
                    </a:p>
                  </a:txBody>
                  <a:tcPr/>
                </a:tc>
                <a:extLst>
                  <a:ext uri="{0D108BD9-81ED-4DB2-BD59-A6C34878D82A}">
                    <a16:rowId xmlns:a16="http://schemas.microsoft.com/office/drawing/2014/main" xmlns="" val="10002"/>
                  </a:ext>
                </a:extLst>
              </a:tr>
              <a:tr h="370840">
                <a:tc>
                  <a:txBody>
                    <a:bodyPr/>
                    <a:lstStyle/>
                    <a:p>
                      <a:r>
                        <a:rPr lang="en-US" sz="1600" dirty="0"/>
                        <a:t>Service Bundle</a:t>
                      </a:r>
                    </a:p>
                  </a:txBody>
                  <a:tcPr/>
                </a:tc>
                <a:tc>
                  <a:txBody>
                    <a:bodyPr/>
                    <a:lstStyle/>
                    <a:p>
                      <a:r>
                        <a:rPr lang="en-US" sz="1600" dirty="0"/>
                        <a:t>Service bundle</a:t>
                      </a:r>
                    </a:p>
                  </a:txBody>
                  <a:tcPr/>
                </a:tc>
                <a:extLst>
                  <a:ext uri="{0D108BD9-81ED-4DB2-BD59-A6C34878D82A}">
                    <a16:rowId xmlns:a16="http://schemas.microsoft.com/office/drawing/2014/main" xmlns="" val="10003"/>
                  </a:ext>
                </a:extLst>
              </a:tr>
              <a:tr h="370840">
                <a:tc>
                  <a:txBody>
                    <a:bodyPr/>
                    <a:lstStyle/>
                    <a:p>
                      <a:r>
                        <a:rPr lang="en-US" sz="1600" dirty="0"/>
                        <a:t>6% Buffer</a:t>
                      </a:r>
                    </a:p>
                  </a:txBody>
                  <a:tcPr/>
                </a:tc>
                <a:tc>
                  <a:txBody>
                    <a:bodyPr/>
                    <a:lstStyle/>
                    <a:p>
                      <a:r>
                        <a:rPr lang="en-US" sz="1600" dirty="0"/>
                        <a:t>6% Buffer</a:t>
                      </a:r>
                    </a:p>
                  </a:txBody>
                  <a:tcPr/>
                </a:tc>
                <a:extLst>
                  <a:ext uri="{0D108BD9-81ED-4DB2-BD59-A6C34878D82A}">
                    <a16:rowId xmlns:a16="http://schemas.microsoft.com/office/drawing/2014/main" xmlns="" val="10004"/>
                  </a:ext>
                </a:extLst>
              </a:tr>
              <a:tr h="370840">
                <a:tc>
                  <a:txBody>
                    <a:bodyPr/>
                    <a:lstStyle/>
                    <a:p>
                      <a:r>
                        <a:rPr lang="en-US" sz="1600" b="1" dirty="0"/>
                        <a:t>TOTAL CCE OP Contribution</a:t>
                      </a:r>
                    </a:p>
                  </a:txBody>
                  <a:tcPr/>
                </a:tc>
                <a:tc>
                  <a:txBody>
                    <a:bodyPr/>
                    <a:lstStyle/>
                    <a:p>
                      <a:r>
                        <a:rPr lang="en-US" sz="1600" b="1" dirty="0"/>
                        <a:t>TOTAL</a:t>
                      </a:r>
                      <a:r>
                        <a:rPr lang="en-US" sz="1600" b="1" baseline="0" dirty="0"/>
                        <a:t> CCE OP Contribution</a:t>
                      </a:r>
                      <a:endParaRPr lang="en-US" sz="1600" b="1" dirty="0"/>
                    </a:p>
                  </a:txBody>
                  <a:tcPr/>
                </a:tc>
                <a:extLst>
                  <a:ext uri="{0D108BD9-81ED-4DB2-BD59-A6C34878D82A}">
                    <a16:rowId xmlns:a16="http://schemas.microsoft.com/office/drawing/2014/main" xmlns="" val="10005"/>
                  </a:ext>
                </a:extLst>
              </a:tr>
              <a:tr h="370840">
                <a:tc>
                  <a:txBody>
                    <a:bodyPr/>
                    <a:lstStyle/>
                    <a:p>
                      <a:r>
                        <a:rPr lang="en-US" sz="1600" dirty="0"/>
                        <a:t>SD Handling Fee :</a:t>
                      </a:r>
                      <a:r>
                        <a:rPr lang="en-US" sz="1600" baseline="0" dirty="0"/>
                        <a:t> 8% </a:t>
                      </a:r>
                      <a:r>
                        <a:rPr lang="en-US" sz="1600" baseline="0" dirty="0">
                          <a:solidFill>
                            <a:schemeClr val="tx1"/>
                          </a:solidFill>
                        </a:rPr>
                        <a:t>or 8.5% </a:t>
                      </a:r>
                      <a:r>
                        <a:rPr lang="en-US" sz="1600" dirty="0">
                          <a:solidFill>
                            <a:schemeClr val="tx1"/>
                          </a:solidFill>
                        </a:rPr>
                        <a:t> </a:t>
                      </a:r>
                      <a:r>
                        <a:rPr lang="en-US" sz="1600" dirty="0"/>
                        <a:t>(not covered by CCE OP)</a:t>
                      </a:r>
                    </a:p>
                  </a:txBody>
                  <a:tcPr/>
                </a:tc>
                <a:tc rowSpan="2">
                  <a:txBody>
                    <a:bodyPr/>
                    <a:lstStyle/>
                    <a:p>
                      <a:r>
                        <a:rPr lang="en-US" sz="1600" dirty="0"/>
                        <a:t>Not applicable</a:t>
                      </a:r>
                    </a:p>
                  </a:txBody>
                  <a:tcPr/>
                </a:tc>
                <a:extLst>
                  <a:ext uri="{0D108BD9-81ED-4DB2-BD59-A6C34878D82A}">
                    <a16:rowId xmlns:a16="http://schemas.microsoft.com/office/drawing/2014/main" xmlns="" val="10006"/>
                  </a:ext>
                </a:extLst>
              </a:tr>
              <a:tr h="370840">
                <a:tc>
                  <a:txBody>
                    <a:bodyPr/>
                    <a:lstStyle/>
                    <a:p>
                      <a:r>
                        <a:rPr lang="en-US" sz="1600"/>
                        <a:t>Customs</a:t>
                      </a:r>
                      <a:r>
                        <a:rPr lang="en-US" sz="1600" baseline="0"/>
                        <a:t> </a:t>
                      </a:r>
                      <a:r>
                        <a:rPr lang="en-US" sz="1600"/>
                        <a:t>Clearance </a:t>
                      </a:r>
                      <a:r>
                        <a:rPr lang="en-US" sz="1600" dirty="0"/>
                        <a:t>: Not covered by CCE OP</a:t>
                      </a:r>
                    </a:p>
                  </a:txBody>
                  <a:tcPr/>
                </a:tc>
                <a:tc vMerge="1">
                  <a:txBody>
                    <a:bodyPr/>
                    <a:lstStyle/>
                    <a:p>
                      <a:endParaRPr lang="en-US" dirty="0"/>
                    </a:p>
                  </a:txBody>
                  <a:tcPr/>
                </a:tc>
                <a:extLst>
                  <a:ext uri="{0D108BD9-81ED-4DB2-BD59-A6C34878D82A}">
                    <a16:rowId xmlns:a16="http://schemas.microsoft.com/office/drawing/2014/main" xmlns="" val="10007"/>
                  </a:ext>
                </a:extLst>
              </a:tr>
              <a:tr h="370840">
                <a:tc>
                  <a:txBody>
                    <a:bodyPr/>
                    <a:lstStyle/>
                    <a:p>
                      <a:r>
                        <a:rPr lang="en-US" sz="1600" dirty="0">
                          <a:solidFill>
                            <a:schemeClr val="tx1"/>
                          </a:solidFill>
                        </a:rPr>
                        <a:t>Central</a:t>
                      </a:r>
                      <a:r>
                        <a:rPr lang="en-US" sz="1600" baseline="0" dirty="0">
                          <a:solidFill>
                            <a:schemeClr val="tx1"/>
                          </a:solidFill>
                        </a:rPr>
                        <a:t> Training: DSA, accommodation &amp; training venue not covered</a:t>
                      </a:r>
                      <a:endParaRPr lang="en-US" sz="1600" dirty="0">
                        <a:solidFill>
                          <a:schemeClr val="tx1"/>
                        </a:solidFill>
                      </a:endParaRPr>
                    </a:p>
                  </a:txBody>
                  <a:tcPr/>
                </a:tc>
                <a:tc>
                  <a:txBody>
                    <a:bodyPr/>
                    <a:lstStyle/>
                    <a:p>
                      <a:endParaRPr lang="en-US" sz="1600" dirty="0"/>
                    </a:p>
                  </a:txBody>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726843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hidden="1"/>
          <p:cNvGraphicFramePr>
            <a:graphicFrameLocks noChangeAspect="1"/>
          </p:cNvGraphicFramePr>
          <p:nvPr>
            <p:custDataLst>
              <p:tags r:id="rId2"/>
            </p:custDataLst>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spid="_x0000_s1053809" name="think-cell Slide" r:id="rId6" imgW="360" imgH="360" progId="TCLayout.ActiveDocument.1">
                  <p:embed/>
                </p:oleObj>
              </mc:Choice>
              <mc:Fallback>
                <p:oleObj name="think-cell Slide" r:id="rId6" imgW="360" imgH="360" progId="TCLayout.ActiveDocument.1">
                  <p:embed/>
                  <p:pic>
                    <p:nvPicPr>
                      <p:cNvPr id="12290" name="Object 2"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6192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Rectangle 31"/>
          <p:cNvSpPr/>
          <p:nvPr/>
        </p:nvSpPr>
        <p:spPr bwMode="auto">
          <a:xfrm>
            <a:off x="0" y="0"/>
            <a:ext cx="521608" cy="521608"/>
          </a:xfrm>
          <a:prstGeom prst="rect">
            <a:avLst/>
          </a:prstGeom>
          <a:solidFill>
            <a:srgbClr val="00589F"/>
          </a:solidFill>
          <a:ln w="9525">
            <a:noFill/>
            <a:miter lim="800000"/>
            <a:headEnd/>
            <a:tailEnd/>
          </a:ln>
          <a:effectLst/>
        </p:spPr>
        <p:txBody>
          <a:bodyPr wrap="square" lIns="0" tIns="0" rIns="0" bIns="0" rtlCol="0" anchor="ctr">
            <a:spAutoFit/>
          </a:bodyPr>
          <a:lstStyle/>
          <a:p>
            <a:pPr marL="133350" indent="-137160" algn="ctr" defTabSz="787400">
              <a:buClr>
                <a:schemeClr val="tx2"/>
              </a:buClr>
              <a:buSzPct val="125000"/>
              <a:buFont typeface="Arial" pitchFamily="34" charset="0"/>
              <a:buChar char="•"/>
            </a:pPr>
            <a:endParaRPr lang="en-US" dirty="0"/>
          </a:p>
        </p:txBody>
      </p:sp>
      <p:pic>
        <p:nvPicPr>
          <p:cNvPr id="15" name="Picture 14"/>
          <p:cNvPicPr>
            <a:picLocks/>
          </p:cNvPicPr>
          <p:nvPr/>
        </p:nvPicPr>
        <p:blipFill>
          <a:blip r:embed="rId8"/>
          <a:stretch>
            <a:fillRect/>
          </a:stretch>
        </p:blipFill>
        <p:spPr>
          <a:xfrm>
            <a:off x="0" y="1138164"/>
            <a:ext cx="9144000" cy="81036"/>
          </a:xfrm>
          <a:prstGeom prst="rect">
            <a:avLst/>
          </a:prstGeom>
        </p:spPr>
      </p:pic>
      <p:sp>
        <p:nvSpPr>
          <p:cNvPr id="16" name="Title 1"/>
          <p:cNvSpPr txBox="1">
            <a:spLocks/>
          </p:cNvSpPr>
          <p:nvPr/>
        </p:nvSpPr>
        <p:spPr bwMode="gray">
          <a:xfrm>
            <a:off x="228599" y="605135"/>
            <a:ext cx="8717708"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defTabSz="685800"/>
            <a:r>
              <a:rPr lang="en-IN" sz="1500" b="1" i="1" dirty="0">
                <a:solidFill>
                  <a:srgbClr val="0091CF"/>
                </a:solidFill>
                <a:cs typeface="Arial"/>
              </a:rPr>
              <a:t>The following table summarizes the major sections of this guidebook. </a:t>
            </a:r>
            <a:endParaRPr lang="en-US" sz="1500" b="1" i="1" dirty="0">
              <a:solidFill>
                <a:srgbClr val="0091CF"/>
              </a:solidFill>
              <a:latin typeface="Arial"/>
              <a:cs typeface="Arial"/>
            </a:endParaRPr>
          </a:p>
        </p:txBody>
      </p:sp>
      <p:sp>
        <p:nvSpPr>
          <p:cNvPr id="34" name="Rectangle 33"/>
          <p:cNvSpPr/>
          <p:nvPr/>
        </p:nvSpPr>
        <p:spPr bwMode="auto">
          <a:xfrm>
            <a:off x="0" y="0"/>
            <a:ext cx="521608" cy="521608"/>
          </a:xfrm>
          <a:prstGeom prst="rect">
            <a:avLst/>
          </a:prstGeom>
          <a:solidFill>
            <a:srgbClr val="00589F"/>
          </a:solidFill>
          <a:ln w="9525">
            <a:noFill/>
            <a:miter lim="800000"/>
            <a:headEnd/>
            <a:tailEnd/>
          </a:ln>
          <a:effectLst/>
        </p:spPr>
        <p:txBody>
          <a:bodyPr wrap="square" lIns="0" tIns="0" rIns="0" bIns="0" rtlCol="0" anchor="ctr">
            <a:spAutoFit/>
          </a:bodyPr>
          <a:lstStyle/>
          <a:p>
            <a:pPr marL="133350" indent="-137160" algn="ctr" defTabSz="787400">
              <a:buClr>
                <a:schemeClr val="tx2"/>
              </a:buClr>
              <a:buSzPct val="125000"/>
              <a:buFont typeface="Arial" pitchFamily="34" charset="0"/>
              <a:buChar char="•"/>
            </a:pPr>
            <a:endParaRPr lang="en-US" dirty="0"/>
          </a:p>
        </p:txBody>
      </p:sp>
      <p:sp>
        <p:nvSpPr>
          <p:cNvPr id="35" name="Title 1"/>
          <p:cNvSpPr txBox="1">
            <a:spLocks/>
          </p:cNvSpPr>
          <p:nvPr>
            <p:custDataLst>
              <p:tags r:id="rId3"/>
            </p:custDataLst>
          </p:nvPr>
        </p:nvSpPr>
        <p:spPr bwMode="gray">
          <a:xfrm>
            <a:off x="656182" y="106680"/>
            <a:ext cx="84878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defTabSz="685800"/>
            <a:r>
              <a:rPr lang="en-US" sz="2000" b="1" dirty="0">
                <a:solidFill>
                  <a:schemeClr val="bg1"/>
                </a:solidFill>
                <a:latin typeface="Arial Narrow"/>
                <a:cs typeface="Arial Narrow"/>
              </a:rPr>
              <a:t>Contents</a:t>
            </a:r>
          </a:p>
        </p:txBody>
      </p:sp>
      <p:sp>
        <p:nvSpPr>
          <p:cNvPr id="19" name="Rectangle 18"/>
          <p:cNvSpPr/>
          <p:nvPr/>
        </p:nvSpPr>
        <p:spPr bwMode="auto">
          <a:xfrm>
            <a:off x="830191" y="1367508"/>
            <a:ext cx="7304973" cy="307777"/>
          </a:xfrm>
          <a:prstGeom prst="rect">
            <a:avLst/>
          </a:prstGeom>
          <a:solidFill>
            <a:srgbClr val="00B0F0"/>
          </a:solidFill>
          <a:ln w="9525">
            <a:noFill/>
            <a:miter lim="800000"/>
            <a:headEnd/>
            <a:tailEnd/>
          </a:ln>
          <a:effectLst/>
        </p:spPr>
        <p:txBody>
          <a:bodyPr wrap="square" lIns="0" tIns="0" rIns="0" bIns="0" rtlCol="0" anchor="ctr">
            <a:spAutoFit/>
          </a:bodyPr>
          <a:lstStyle/>
          <a:p>
            <a:pPr algn="ctr" defTabSz="787400">
              <a:buClr>
                <a:schemeClr val="tx2"/>
              </a:buClr>
              <a:buSzPct val="125000"/>
            </a:pPr>
            <a:r>
              <a:rPr lang="en-US" sz="2000" b="1" dirty="0">
                <a:solidFill>
                  <a:schemeClr val="bg1"/>
                </a:solidFill>
              </a:rPr>
              <a:t>Table of Contents</a:t>
            </a:r>
          </a:p>
        </p:txBody>
      </p:sp>
      <p:sp>
        <p:nvSpPr>
          <p:cNvPr id="4" name="Rectangle 3"/>
          <p:cNvSpPr/>
          <p:nvPr/>
        </p:nvSpPr>
        <p:spPr>
          <a:xfrm>
            <a:off x="1640907" y="1504434"/>
            <a:ext cx="248786" cy="369332"/>
          </a:xfrm>
          <a:prstGeom prst="rect">
            <a:avLst/>
          </a:prstGeom>
        </p:spPr>
        <p:txBody>
          <a:bodyPr wrap="none">
            <a:spAutoFit/>
          </a:bodyPr>
          <a:lstStyle/>
          <a:p>
            <a:r>
              <a:rPr lang="en-US" b="1" dirty="0"/>
              <a:t> </a:t>
            </a:r>
            <a:endParaRPr lang="en-US" dirty="0"/>
          </a:p>
        </p:txBody>
      </p:sp>
      <p:sp>
        <p:nvSpPr>
          <p:cNvPr id="5" name="Rectangle 4"/>
          <p:cNvSpPr/>
          <p:nvPr/>
        </p:nvSpPr>
        <p:spPr>
          <a:xfrm>
            <a:off x="284583" y="2362200"/>
            <a:ext cx="8574833" cy="363915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buFont typeface="+mj-lt"/>
              <a:buAutoNum type="romanUcPeriod"/>
            </a:pPr>
            <a:r>
              <a:rPr lang="en-US" dirty="0">
                <a:solidFill>
                  <a:schemeClr val="tx1"/>
                </a:solidFill>
              </a:rPr>
              <a:t>Introduction &amp; Overview</a:t>
            </a:r>
          </a:p>
          <a:p>
            <a:pPr marL="400050" indent="-400050">
              <a:buFont typeface="+mj-lt"/>
              <a:buAutoNum type="romanUcPeriod"/>
            </a:pPr>
            <a:endParaRPr lang="en-US" dirty="0">
              <a:solidFill>
                <a:schemeClr val="tx1"/>
              </a:solidFill>
            </a:endParaRPr>
          </a:p>
          <a:p>
            <a:pPr marL="400050" indent="-400050">
              <a:buFont typeface="+mj-lt"/>
              <a:buAutoNum type="romanUcPeriod"/>
            </a:pPr>
            <a:r>
              <a:rPr lang="en-US" dirty="0">
                <a:solidFill>
                  <a:schemeClr val="tx1"/>
                </a:solidFill>
              </a:rPr>
              <a:t>The Project Management Team (PMT)</a:t>
            </a:r>
          </a:p>
          <a:p>
            <a:pPr marL="400050" indent="-400050">
              <a:buFont typeface="+mj-lt"/>
              <a:buAutoNum type="romanUcPeriod"/>
            </a:pPr>
            <a:endParaRPr lang="en-US" dirty="0">
              <a:solidFill>
                <a:schemeClr val="tx1"/>
              </a:solidFill>
            </a:endParaRPr>
          </a:p>
          <a:p>
            <a:pPr marL="400050" indent="-400050">
              <a:buFont typeface="+mj-lt"/>
              <a:buAutoNum type="romanUcPeriod"/>
            </a:pPr>
            <a:r>
              <a:rPr lang="en-US" dirty="0">
                <a:solidFill>
                  <a:schemeClr val="tx1"/>
                </a:solidFill>
              </a:rPr>
              <a:t>Developing the Operational Deployment Plan</a:t>
            </a:r>
          </a:p>
          <a:p>
            <a:pPr marL="914304" lvl="1" indent="-457200">
              <a:buFont typeface="+mj-lt"/>
              <a:buAutoNum type="alphaLcPeriod"/>
            </a:pPr>
            <a:r>
              <a:rPr lang="en-US" dirty="0">
                <a:solidFill>
                  <a:schemeClr val="tx1"/>
                </a:solidFill>
              </a:rPr>
              <a:t>Site Information &amp; Readiness Assessment</a:t>
            </a:r>
          </a:p>
          <a:p>
            <a:pPr marL="914304" lvl="1" indent="-457200">
              <a:buFont typeface="+mj-lt"/>
              <a:buAutoNum type="alphaLcPeriod"/>
            </a:pPr>
            <a:r>
              <a:rPr lang="en-US" dirty="0">
                <a:solidFill>
                  <a:schemeClr val="tx1"/>
                </a:solidFill>
              </a:rPr>
              <a:t>Deviation Management</a:t>
            </a:r>
          </a:p>
          <a:p>
            <a:pPr marL="857154" lvl="1" indent="-400050">
              <a:buFont typeface="+mj-lt"/>
              <a:buAutoNum type="alphaLcPeriod"/>
            </a:pPr>
            <a:r>
              <a:rPr lang="en-US" dirty="0">
                <a:solidFill>
                  <a:schemeClr val="tx1"/>
                </a:solidFill>
              </a:rPr>
              <a:t>Spare Parts, TMDs &amp; Voltage Regulators </a:t>
            </a:r>
            <a:r>
              <a:rPr lang="en-US" dirty="0" smtClean="0">
                <a:solidFill>
                  <a:schemeClr val="tx1"/>
                </a:solidFill>
              </a:rPr>
              <a:t>Management</a:t>
            </a:r>
          </a:p>
          <a:p>
            <a:pPr marL="857154" lvl="1" indent="-400050">
              <a:buFont typeface="+mj-lt"/>
              <a:buAutoNum type="alphaLcPeriod"/>
            </a:pPr>
            <a:r>
              <a:rPr lang="en-US" dirty="0" smtClean="0">
                <a:solidFill>
                  <a:schemeClr val="tx1"/>
                </a:solidFill>
              </a:rPr>
              <a:t>Customs &amp; clearance</a:t>
            </a:r>
            <a:endParaRPr lang="en-US" dirty="0">
              <a:solidFill>
                <a:schemeClr val="tx1"/>
              </a:solidFill>
            </a:endParaRPr>
          </a:p>
          <a:p>
            <a:pPr marL="857154" lvl="1" indent="-400050">
              <a:buFont typeface="+mj-lt"/>
              <a:buAutoNum type="alphaLcPeriod"/>
            </a:pPr>
            <a:r>
              <a:rPr lang="en-US" dirty="0">
                <a:solidFill>
                  <a:schemeClr val="tx1"/>
                </a:solidFill>
              </a:rPr>
              <a:t>Central Training of Technicians</a:t>
            </a:r>
          </a:p>
          <a:p>
            <a:endParaRPr lang="en-US" dirty="0">
              <a:solidFill>
                <a:schemeClr val="tx1"/>
              </a:solidFill>
            </a:endParaRPr>
          </a:p>
          <a:p>
            <a:pPr marL="514350" indent="-514350">
              <a:buFont typeface="+mj-lt"/>
              <a:buAutoNum type="romanUcPeriod" startAt="4"/>
            </a:pPr>
            <a:r>
              <a:rPr lang="en-US" dirty="0">
                <a:solidFill>
                  <a:schemeClr val="tx1"/>
                </a:solidFill>
              </a:rPr>
              <a:t>Submission Process &amp; Cost Overview</a:t>
            </a:r>
          </a:p>
          <a:p>
            <a:endParaRPr lang="en-US" sz="2000" dirty="0">
              <a:solidFill>
                <a:schemeClr val="tx1"/>
              </a:solidFill>
            </a:endParaRPr>
          </a:p>
          <a:p>
            <a:pPr marL="400050" indent="-400050">
              <a:buFont typeface="+mj-lt"/>
              <a:buAutoNum type="romanUcPeriod" startAt="4"/>
            </a:pPr>
            <a:endParaRPr lang="en-US" sz="2000" dirty="0" err="1">
              <a:solidFill>
                <a:schemeClr val="tx1"/>
              </a:solidFill>
            </a:endParaRPr>
          </a:p>
        </p:txBody>
      </p:sp>
    </p:spTree>
    <p:extLst>
      <p:ext uri="{BB962C8B-B14F-4D97-AF65-F5344CB8AC3E}">
        <p14:creationId xmlns:p14="http://schemas.microsoft.com/office/powerpoint/2010/main" val="2021704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p:cNvGraphicFramePr>
          <p:nvPr/>
        </p:nvGraphicFramePr>
        <p:xfrm>
          <a:off x="1587" y="1592"/>
          <a:ext cx="1587" cy="1587"/>
        </p:xfrm>
        <a:graphic>
          <a:graphicData uri="http://schemas.openxmlformats.org/presentationml/2006/ole">
            <mc:AlternateContent xmlns:mc="http://schemas.openxmlformats.org/markup-compatibility/2006">
              <mc:Choice xmlns:v="urn:schemas-microsoft-com:vml" Requires="v">
                <p:oleObj spid="_x0000_s1042626" name="think-cell Slide" r:id="rId31" imgW="360" imgH="360" progId="TCLayout.ActiveDocument.1">
                  <p:embed/>
                </p:oleObj>
              </mc:Choice>
              <mc:Fallback>
                <p:oleObj name="think-cell Slide" r:id="rId31" imgW="360" imgH="360" progId="TCLayout.ActiveDocument.1">
                  <p:embed/>
                  <p:pic>
                    <p:nvPicPr>
                      <p:cNvPr id="0" name=""/>
                      <p:cNvPicPr>
                        <a:picLocks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587"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 name="Rectangle 69" hidden="1"/>
          <p:cNvSpPr/>
          <p:nvPr>
            <p:custDataLst>
              <p:tags r:id="rId2"/>
            </p:custDataLst>
          </p:nvPr>
        </p:nvSpPr>
        <p:spPr bwMode="auto">
          <a:xfrm>
            <a:off x="0" y="2"/>
            <a:ext cx="292388" cy="276999"/>
          </a:xfrm>
          <a:prstGeom prst="rect">
            <a:avLst/>
          </a:prstGeom>
          <a:solidFill>
            <a:scrgbClr r="0" g="0" b="0"/>
          </a:solidFill>
          <a:ln w="9525">
            <a:noFill/>
            <a:miter lim="800000"/>
            <a:headEnd/>
            <a:tailEnd/>
          </a:ln>
          <a:effectLst/>
        </p:spPr>
        <p:txBody>
          <a:bodyPr vert="horz" wrap="none" lIns="0" tIns="0" rIns="0" bIns="0" rtlCol="0" anchor="ctr" anchorCtr="0">
            <a:noAutofit/>
          </a:bodyPr>
          <a:lstStyle/>
          <a:p>
            <a:pPr algn="ctr" defTabSz="787234">
              <a:spcBef>
                <a:spcPct val="0"/>
              </a:spcBef>
              <a:spcAft>
                <a:spcPct val="0"/>
              </a:spcAft>
              <a:buClr>
                <a:srgbClr val="204024"/>
              </a:buClr>
              <a:buSzPct val="125000"/>
            </a:pPr>
            <a:endParaRPr lang="en-GB" sz="1400" dirty="0">
              <a:solidFill>
                <a:srgbClr val="000000"/>
              </a:solidFill>
              <a:sym typeface="Arial"/>
            </a:endParaRPr>
          </a:p>
        </p:txBody>
      </p:sp>
      <p:sp>
        <p:nvSpPr>
          <p:cNvPr id="42" name="Rectangle 12"/>
          <p:cNvSpPr txBox="1">
            <a:spLocks noChangeArrowheads="1"/>
          </p:cNvSpPr>
          <p:nvPr>
            <p:custDataLst>
              <p:tags r:id="rId3"/>
            </p:custDataLst>
          </p:nvPr>
        </p:nvSpPr>
        <p:spPr bwMode="gray">
          <a:xfrm>
            <a:off x="2743200" y="1315091"/>
            <a:ext cx="5821574" cy="141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defPPr>
              <a:defRPr lang="en-US"/>
            </a:defPPr>
            <a:lvl1pPr algn="l" defTabSz="895350">
              <a:buClr>
                <a:schemeClr val="tx2"/>
              </a:buClr>
              <a:defRPr sz="1600">
                <a:solidFill>
                  <a:schemeClr val="tx1"/>
                </a:solidFill>
                <a:latin typeface="+mn-lt"/>
              </a:defRPr>
            </a:lvl1pPr>
            <a:lvl2pPr marL="193675" lvl="1" indent="-192088" algn="l" defTabSz="895350">
              <a:spcBef>
                <a:spcPts val="500"/>
              </a:spcBef>
              <a:buClr>
                <a:schemeClr val="tx2"/>
              </a:buClr>
              <a:buSzPct val="125000"/>
              <a:buFont typeface="Arial" charset="0"/>
              <a:buChar char="▪"/>
              <a:defRPr>
                <a:solidFill>
                  <a:schemeClr val="tx1"/>
                </a:solidFill>
                <a:latin typeface="+mn-lt"/>
              </a:defRPr>
            </a:lvl2pPr>
            <a:lvl3pPr marL="457200" indent="-261938" algn="l" defTabSz="895350">
              <a:buClr>
                <a:schemeClr val="tx2"/>
              </a:buClr>
              <a:buSzPct val="120000"/>
              <a:buFont typeface="Arial" charset="0"/>
              <a:buChar char="–"/>
              <a:defRPr sz="1600">
                <a:solidFill>
                  <a:schemeClr val="tx1"/>
                </a:solidFill>
                <a:latin typeface="+mn-lt"/>
              </a:defRPr>
            </a:lvl3pPr>
            <a:lvl4pPr marL="614363" indent="-155575" algn="l" defTabSz="895350">
              <a:buClr>
                <a:schemeClr val="tx2"/>
              </a:buClr>
              <a:buSzPct val="120000"/>
              <a:buFont typeface="Arial" charset="0"/>
              <a:buChar char="▫"/>
              <a:defRPr sz="1600">
                <a:solidFill>
                  <a:schemeClr val="tx1"/>
                </a:solidFill>
                <a:latin typeface="+mn-lt"/>
              </a:defRPr>
            </a:lvl4pPr>
            <a:lvl5pPr marL="746125" indent="-130175" algn="l" defTabSz="895350">
              <a:buClr>
                <a:schemeClr val="tx2"/>
              </a:buClr>
              <a:buSzPct val="89000"/>
              <a:buFont typeface="Arial" charset="0"/>
              <a:buChar char="-"/>
              <a:defRPr sz="1600">
                <a:solidFill>
                  <a:schemeClr val="tx1"/>
                </a:solidFill>
                <a:latin typeface="+mn-lt"/>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450850" lvl="2" indent="-274638" fontAlgn="base">
              <a:spcBef>
                <a:spcPts val="600"/>
              </a:spcBef>
              <a:spcAft>
                <a:spcPts val="100"/>
              </a:spcAft>
              <a:buClr>
                <a:srgbClr val="E0EDFD">
                  <a:lumMod val="10000"/>
                </a:srgbClr>
              </a:buClr>
              <a:buSzPct val="100000"/>
              <a:buFont typeface="+mj-lt"/>
              <a:buAutoNum type="romanLcPeriod"/>
            </a:pPr>
            <a:r>
              <a:rPr lang="en-US" sz="1000" dirty="0">
                <a:ea typeface="ＭＳ Ｐゴシック"/>
              </a:rPr>
              <a:t>Country constitution of PMT</a:t>
            </a:r>
          </a:p>
          <a:p>
            <a:pPr marL="450850" lvl="2" indent="-274638" fontAlgn="base">
              <a:spcBef>
                <a:spcPts val="600"/>
              </a:spcBef>
              <a:spcAft>
                <a:spcPts val="100"/>
              </a:spcAft>
              <a:buClr>
                <a:srgbClr val="E0EDFD">
                  <a:lumMod val="10000"/>
                </a:srgbClr>
              </a:buClr>
              <a:buSzPct val="100000"/>
              <a:buFont typeface="+mj-lt"/>
              <a:buAutoNum type="romanLcPeriod"/>
            </a:pPr>
            <a:r>
              <a:rPr lang="en-US" sz="1000" dirty="0" err="1">
                <a:ea typeface="ＭＳ Ｐゴシック"/>
              </a:rPr>
              <a:t>MoH</a:t>
            </a:r>
            <a:r>
              <a:rPr lang="en-US" sz="1000" dirty="0">
                <a:ea typeface="ＭＳ Ｐゴシック"/>
              </a:rPr>
              <a:t> development of ODP</a:t>
            </a:r>
          </a:p>
          <a:p>
            <a:pPr marL="450850" lvl="2" indent="-274638" fontAlgn="base">
              <a:spcBef>
                <a:spcPts val="600"/>
              </a:spcBef>
              <a:spcAft>
                <a:spcPts val="100"/>
              </a:spcAft>
              <a:buClr>
                <a:srgbClr val="E0EDFD">
                  <a:lumMod val="10000"/>
                </a:srgbClr>
              </a:buClr>
              <a:buSzPct val="100000"/>
              <a:buFont typeface="+mj-lt"/>
              <a:buAutoNum type="romanLcPeriod"/>
            </a:pPr>
            <a:r>
              <a:rPr lang="en-US" sz="1000" dirty="0">
                <a:solidFill>
                  <a:srgbClr val="000000"/>
                </a:solidFill>
                <a:ea typeface="ＭＳ Ｐゴシック"/>
              </a:rPr>
              <a:t>WHO Pre-Review</a:t>
            </a:r>
          </a:p>
          <a:p>
            <a:pPr marL="450850" lvl="2" indent="-274638" fontAlgn="base">
              <a:spcBef>
                <a:spcPts val="600"/>
              </a:spcBef>
              <a:spcAft>
                <a:spcPts val="100"/>
              </a:spcAft>
              <a:buClr>
                <a:srgbClr val="E0EDFD">
                  <a:lumMod val="10000"/>
                </a:srgbClr>
              </a:buClr>
              <a:buSzPct val="100000"/>
              <a:buFont typeface="+mj-lt"/>
              <a:buAutoNum type="romanLcPeriod"/>
            </a:pPr>
            <a:r>
              <a:rPr lang="en-US" sz="1000" dirty="0">
                <a:solidFill>
                  <a:srgbClr val="204024">
                    <a:lumMod val="50000"/>
                  </a:srgbClr>
                </a:solidFill>
              </a:rPr>
              <a:t>IRC Review and recommendation</a:t>
            </a:r>
          </a:p>
          <a:p>
            <a:pPr marL="450850" lvl="2" indent="-274638" fontAlgn="base">
              <a:spcBef>
                <a:spcPts val="600"/>
              </a:spcBef>
              <a:spcAft>
                <a:spcPts val="100"/>
              </a:spcAft>
              <a:buClr>
                <a:srgbClr val="E0EDFD">
                  <a:lumMod val="10000"/>
                </a:srgbClr>
              </a:buClr>
              <a:buSzPct val="100000"/>
              <a:buFont typeface="+mj-lt"/>
              <a:buAutoNum type="romanLcPeriod"/>
            </a:pPr>
            <a:r>
              <a:rPr lang="en-US" sz="1000" dirty="0">
                <a:solidFill>
                  <a:srgbClr val="204024">
                    <a:lumMod val="50000"/>
                  </a:srgbClr>
                </a:solidFill>
                <a:ea typeface="ＭＳ Ｐゴシック"/>
              </a:rPr>
              <a:t>Gavi Board Approval</a:t>
            </a:r>
            <a:r>
              <a:rPr lang="en-US" sz="1000" dirty="0">
                <a:solidFill>
                  <a:srgbClr val="000000"/>
                </a:solidFill>
                <a:ea typeface="ＭＳ Ｐゴシック"/>
              </a:rPr>
              <a:t> of multi-year project</a:t>
            </a:r>
          </a:p>
          <a:p>
            <a:pPr marL="450850" lvl="2" indent="-274638" fontAlgn="base">
              <a:spcBef>
                <a:spcPts val="600"/>
              </a:spcBef>
              <a:spcAft>
                <a:spcPts val="100"/>
              </a:spcAft>
              <a:buClr>
                <a:srgbClr val="E0EDFD">
                  <a:lumMod val="10000"/>
                </a:srgbClr>
              </a:buClr>
              <a:buSzPct val="100000"/>
              <a:buFont typeface="+mj-lt"/>
              <a:buAutoNum type="romanLcPeriod"/>
            </a:pPr>
            <a:r>
              <a:rPr lang="en-US" sz="1000" dirty="0">
                <a:solidFill>
                  <a:srgbClr val="000000"/>
                </a:solidFill>
                <a:ea typeface="ＭＳ Ｐゴシック"/>
              </a:rPr>
              <a:t>Gavi issues Decision Letter to MoH to authorize annual procurements</a:t>
            </a:r>
          </a:p>
          <a:p>
            <a:pPr marL="450850" lvl="2" indent="-274638" fontAlgn="base">
              <a:spcBef>
                <a:spcPts val="600"/>
              </a:spcBef>
              <a:spcAft>
                <a:spcPts val="100"/>
              </a:spcAft>
              <a:buClr>
                <a:srgbClr val="E0EDFD">
                  <a:lumMod val="10000"/>
                </a:srgbClr>
              </a:buClr>
              <a:buSzPct val="100000"/>
              <a:buFont typeface="+mj-lt"/>
              <a:buAutoNum type="romanLcPeriod"/>
            </a:pPr>
            <a:r>
              <a:rPr lang="en-US" sz="1000" dirty="0">
                <a:solidFill>
                  <a:srgbClr val="000000"/>
                </a:solidFill>
                <a:ea typeface="ＭＳ Ｐゴシック"/>
              </a:rPr>
              <a:t>Gavi issues  Authorization Schedule to UNICEF SD to initiate procurement</a:t>
            </a:r>
          </a:p>
          <a:p>
            <a:pPr marL="176212" lvl="2" indent="0" fontAlgn="base">
              <a:spcBef>
                <a:spcPts val="600"/>
              </a:spcBef>
              <a:spcAft>
                <a:spcPts val="100"/>
              </a:spcAft>
              <a:buClr>
                <a:srgbClr val="E0EDFD">
                  <a:lumMod val="10000"/>
                </a:srgbClr>
              </a:buClr>
              <a:buSzPct val="100000"/>
              <a:buNone/>
            </a:pPr>
            <a:endParaRPr lang="en-US" sz="1000" dirty="0">
              <a:solidFill>
                <a:srgbClr val="000000"/>
              </a:solidFill>
              <a:ea typeface="ＭＳ Ｐゴシック"/>
            </a:endParaRPr>
          </a:p>
          <a:p>
            <a:pPr marL="450850" lvl="2" indent="-274638" fontAlgn="base">
              <a:spcBef>
                <a:spcPts val="600"/>
              </a:spcBef>
              <a:spcAft>
                <a:spcPts val="100"/>
              </a:spcAft>
              <a:buClr>
                <a:srgbClr val="E0EDFD">
                  <a:lumMod val="10000"/>
                </a:srgbClr>
              </a:buClr>
              <a:buSzPct val="100000"/>
              <a:buFont typeface="+mj-lt"/>
              <a:buAutoNum type="romanLcPeriod"/>
            </a:pPr>
            <a:endParaRPr lang="en-US" sz="1000" dirty="0">
              <a:solidFill>
                <a:srgbClr val="000000"/>
              </a:solidFill>
              <a:ea typeface="ＭＳ Ｐゴシック"/>
            </a:endParaRPr>
          </a:p>
        </p:txBody>
      </p:sp>
      <p:sp>
        <p:nvSpPr>
          <p:cNvPr id="65" name="Rectangle 12"/>
          <p:cNvSpPr txBox="1">
            <a:spLocks noChangeArrowheads="1"/>
          </p:cNvSpPr>
          <p:nvPr>
            <p:custDataLst>
              <p:tags r:id="rId4"/>
            </p:custDataLst>
          </p:nvPr>
        </p:nvSpPr>
        <p:spPr bwMode="gray">
          <a:xfrm>
            <a:off x="2716878" y="3286875"/>
            <a:ext cx="5257800" cy="246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defPPr>
              <a:defRPr lang="en-US"/>
            </a:defPPr>
            <a:lvl1pPr algn="l" defTabSz="895350">
              <a:buClr>
                <a:schemeClr val="tx2"/>
              </a:buClr>
              <a:defRPr sz="1600">
                <a:solidFill>
                  <a:schemeClr val="tx1"/>
                </a:solidFill>
                <a:latin typeface="+mn-lt"/>
              </a:defRPr>
            </a:lvl1pPr>
            <a:lvl2pPr marL="193675" lvl="1" indent="-192088" algn="l" defTabSz="895350">
              <a:spcBef>
                <a:spcPts val="500"/>
              </a:spcBef>
              <a:buClr>
                <a:schemeClr val="tx2"/>
              </a:buClr>
              <a:buSzPct val="125000"/>
              <a:buFont typeface="Arial" charset="0"/>
              <a:buChar char="▪"/>
              <a:defRPr>
                <a:solidFill>
                  <a:schemeClr val="tx1"/>
                </a:solidFill>
                <a:latin typeface="+mn-lt"/>
              </a:defRPr>
            </a:lvl2pPr>
            <a:lvl3pPr marL="457200" indent="-261938" algn="l" defTabSz="895350">
              <a:buClr>
                <a:schemeClr val="tx2"/>
              </a:buClr>
              <a:buSzPct val="120000"/>
              <a:buFont typeface="Arial" charset="0"/>
              <a:buChar char="–"/>
              <a:defRPr sz="1600">
                <a:solidFill>
                  <a:schemeClr val="tx1"/>
                </a:solidFill>
                <a:latin typeface="+mn-lt"/>
              </a:defRPr>
            </a:lvl3pPr>
            <a:lvl4pPr marL="614363" indent="-155575" algn="l" defTabSz="895350">
              <a:buClr>
                <a:schemeClr val="tx2"/>
              </a:buClr>
              <a:buSzPct val="120000"/>
              <a:buFont typeface="Arial" charset="0"/>
              <a:buChar char="▫"/>
              <a:defRPr sz="1600">
                <a:solidFill>
                  <a:schemeClr val="tx1"/>
                </a:solidFill>
                <a:latin typeface="+mn-lt"/>
              </a:defRPr>
            </a:lvl4pPr>
            <a:lvl5pPr marL="746125" indent="-130175" algn="l" defTabSz="895350">
              <a:buClr>
                <a:schemeClr val="tx2"/>
              </a:buClr>
              <a:buSzPct val="89000"/>
              <a:buFont typeface="Arial" charset="0"/>
              <a:buChar char="-"/>
              <a:defRPr sz="1600">
                <a:solidFill>
                  <a:schemeClr val="tx1"/>
                </a:solidFill>
                <a:latin typeface="+mn-lt"/>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450850" lvl="2" indent="-274638" fontAlgn="base">
              <a:spcBef>
                <a:spcPts val="600"/>
              </a:spcBef>
              <a:spcAft>
                <a:spcPts val="100"/>
              </a:spcAft>
              <a:buClr>
                <a:srgbClr val="E0EDFD">
                  <a:lumMod val="10000"/>
                </a:srgbClr>
              </a:buClr>
              <a:buSzPct val="100000"/>
              <a:buFont typeface="+mj-lt"/>
              <a:buAutoNum type="romanLcPeriod"/>
            </a:pPr>
            <a:r>
              <a:rPr lang="en-US" sz="1000" dirty="0">
                <a:ea typeface="ＭＳ Ｐゴシック"/>
              </a:rPr>
              <a:t>MoH requests UNICEF SD to cost the Operational Deployment Plan</a:t>
            </a:r>
          </a:p>
          <a:p>
            <a:pPr marL="450850" lvl="2" indent="-274638" fontAlgn="base">
              <a:spcBef>
                <a:spcPts val="600"/>
              </a:spcBef>
              <a:spcAft>
                <a:spcPts val="100"/>
              </a:spcAft>
              <a:buClr>
                <a:srgbClr val="E0EDFD">
                  <a:lumMod val="10000"/>
                </a:srgbClr>
              </a:buClr>
              <a:buSzPct val="100000"/>
              <a:buFont typeface="+mj-lt"/>
              <a:buAutoNum type="romanLcPeriod"/>
            </a:pPr>
            <a:r>
              <a:rPr lang="en-US" sz="1000" dirty="0">
                <a:solidFill>
                  <a:srgbClr val="000000"/>
                </a:solidFill>
                <a:ea typeface="ＭＳ Ｐゴシック"/>
              </a:rPr>
              <a:t>UNICEF SD issues tender for service bundle &amp; develops a costed operational plan</a:t>
            </a:r>
          </a:p>
          <a:p>
            <a:pPr marL="450850" lvl="2" indent="-274638" fontAlgn="base">
              <a:spcBef>
                <a:spcPts val="600"/>
              </a:spcBef>
              <a:spcAft>
                <a:spcPts val="100"/>
              </a:spcAft>
              <a:buClr>
                <a:srgbClr val="E0EDFD">
                  <a:lumMod val="10000"/>
                </a:srgbClr>
              </a:buClr>
              <a:buSzPct val="100000"/>
              <a:buFont typeface="+mj-lt"/>
              <a:buAutoNum type="romanLcPeriod"/>
            </a:pPr>
            <a:r>
              <a:rPr lang="en-US" sz="1000" dirty="0">
                <a:solidFill>
                  <a:srgbClr val="000000"/>
                </a:solidFill>
              </a:rPr>
              <a:t>MoH agrees to proposed costed operational plan</a:t>
            </a:r>
          </a:p>
          <a:p>
            <a:pPr marL="450850" lvl="2" indent="-274638" fontAlgn="base">
              <a:spcBef>
                <a:spcPts val="600"/>
              </a:spcBef>
              <a:spcAft>
                <a:spcPts val="100"/>
              </a:spcAft>
              <a:buClr>
                <a:srgbClr val="E0EDFD">
                  <a:lumMod val="10000"/>
                </a:srgbClr>
              </a:buClr>
              <a:buSzPct val="100000"/>
              <a:buFont typeface="+mj-lt"/>
              <a:buAutoNum type="romanLcPeriod"/>
            </a:pPr>
            <a:r>
              <a:rPr lang="en-US" sz="1000" dirty="0">
                <a:solidFill>
                  <a:srgbClr val="000000"/>
                </a:solidFill>
                <a:ea typeface="ＭＳ Ｐゴシック"/>
              </a:rPr>
              <a:t>Gavi approves the costed operational plan</a:t>
            </a:r>
          </a:p>
          <a:p>
            <a:pPr marL="450850" lvl="2" indent="-274638" fontAlgn="base">
              <a:spcBef>
                <a:spcPts val="600"/>
              </a:spcBef>
              <a:spcAft>
                <a:spcPts val="100"/>
              </a:spcAft>
              <a:buClr>
                <a:srgbClr val="E0EDFD">
                  <a:lumMod val="10000"/>
                </a:srgbClr>
              </a:buClr>
              <a:buSzPct val="100000"/>
              <a:buFont typeface="+mj-lt"/>
              <a:buAutoNum type="romanLcPeriod"/>
            </a:pPr>
            <a:r>
              <a:rPr lang="en-US" sz="1000" dirty="0">
                <a:solidFill>
                  <a:srgbClr val="000000"/>
                </a:solidFill>
                <a:ea typeface="ＭＳ Ｐゴシック"/>
              </a:rPr>
              <a:t>UNICEF SD issues final Cost Estimate (CE) to MoH</a:t>
            </a:r>
          </a:p>
          <a:p>
            <a:pPr marL="450850" lvl="2" indent="-274638" fontAlgn="base">
              <a:spcBef>
                <a:spcPts val="600"/>
              </a:spcBef>
              <a:spcAft>
                <a:spcPts val="100"/>
              </a:spcAft>
              <a:buClr>
                <a:srgbClr val="E0EDFD">
                  <a:lumMod val="10000"/>
                </a:srgbClr>
              </a:buClr>
              <a:buSzPct val="100000"/>
              <a:buFont typeface="+mj-lt"/>
              <a:buAutoNum type="romanLcPeriod"/>
            </a:pPr>
            <a:r>
              <a:rPr lang="en-US" sz="1000" dirty="0">
                <a:solidFill>
                  <a:srgbClr val="000000"/>
                </a:solidFill>
                <a:ea typeface="ＭＳ Ｐゴシック"/>
              </a:rPr>
              <a:t>MoH accepts CE and transfers joint-investment of funds to UNICEF SD</a:t>
            </a:r>
          </a:p>
          <a:p>
            <a:pPr marL="450850" lvl="2" indent="-274638" fontAlgn="base">
              <a:spcBef>
                <a:spcPts val="600"/>
              </a:spcBef>
              <a:spcAft>
                <a:spcPts val="100"/>
              </a:spcAft>
              <a:buClr>
                <a:srgbClr val="E0EDFD">
                  <a:lumMod val="10000"/>
                </a:srgbClr>
              </a:buClr>
              <a:buSzPct val="100000"/>
              <a:buFont typeface="+mj-lt"/>
              <a:buAutoNum type="romanLcPeriod"/>
            </a:pPr>
            <a:r>
              <a:rPr lang="en-US" sz="1000" dirty="0">
                <a:solidFill>
                  <a:srgbClr val="000000"/>
                </a:solidFill>
                <a:ea typeface="ＭＳ Ｐゴシック"/>
              </a:rPr>
              <a:t>Gavi transfers joint-investment funds to UNICEF SD</a:t>
            </a:r>
          </a:p>
          <a:p>
            <a:pPr marL="450850" lvl="2" indent="-274638" fontAlgn="base">
              <a:spcBef>
                <a:spcPts val="600"/>
              </a:spcBef>
              <a:spcAft>
                <a:spcPts val="100"/>
              </a:spcAft>
              <a:buClr>
                <a:srgbClr val="E0EDFD">
                  <a:lumMod val="10000"/>
                </a:srgbClr>
              </a:buClr>
              <a:buSzPct val="100000"/>
              <a:buFont typeface="+mj-lt"/>
              <a:buAutoNum type="romanLcPeriod"/>
            </a:pPr>
            <a:endParaRPr lang="en-US" sz="1200" dirty="0">
              <a:solidFill>
                <a:srgbClr val="000000"/>
              </a:solidFill>
              <a:ea typeface="ＭＳ Ｐゴシック"/>
            </a:endParaRPr>
          </a:p>
        </p:txBody>
      </p:sp>
      <p:sp>
        <p:nvSpPr>
          <p:cNvPr id="74" name="Rectangle 3"/>
          <p:cNvSpPr txBox="1">
            <a:spLocks/>
          </p:cNvSpPr>
          <p:nvPr>
            <p:custDataLst>
              <p:tags r:id="rId5"/>
            </p:custDataLst>
          </p:nvPr>
        </p:nvSpPr>
        <p:spPr bwMode="gray">
          <a:xfrm>
            <a:off x="2825411" y="923180"/>
            <a:ext cx="3203506"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lvl="0" algn="l" defTabSz="895350" eaLnBrk="1" hangingPunct="1">
              <a:buClr>
                <a:schemeClr val="tx2"/>
              </a:buClr>
              <a:defRPr sz="1600">
                <a:solidFill>
                  <a:schemeClr val="tx1"/>
                </a:solidFill>
                <a:latin typeface="+mn-lt"/>
              </a:defRPr>
            </a:lvl1pPr>
            <a:lvl2pPr marL="193675" lvl="1" indent="-192088" algn="l" defTabSz="895350" eaLnBrk="1" hangingPunct="1">
              <a:buClr>
                <a:schemeClr val="tx2"/>
              </a:buClr>
              <a:buSzPct val="125000"/>
              <a:buFont typeface="Arial" charset="0"/>
              <a:buChar char="▪"/>
              <a:defRPr sz="1600">
                <a:solidFill>
                  <a:schemeClr val="tx1"/>
                </a:solidFill>
                <a:latin typeface="+mn-lt"/>
              </a:defRPr>
            </a:lvl2pPr>
            <a:lvl3pPr marL="457200" lvl="2" indent="-261938" algn="l" defTabSz="895350" eaLnBrk="1" hangingPunct="1">
              <a:buClr>
                <a:schemeClr val="tx2"/>
              </a:buClr>
              <a:buSzPct val="120000"/>
              <a:buFont typeface="Arial" charset="0"/>
              <a:buChar char="–"/>
              <a:defRPr sz="1600">
                <a:solidFill>
                  <a:schemeClr val="tx1"/>
                </a:solidFill>
                <a:latin typeface="+mn-lt"/>
              </a:defRPr>
            </a:lvl3pPr>
            <a:lvl4pPr marL="614363" lvl="3" indent="-155575" algn="l" defTabSz="895350" eaLnBrk="1" hangingPunct="1">
              <a:buClr>
                <a:schemeClr val="tx2"/>
              </a:buClr>
              <a:buSzPct val="120000"/>
              <a:buFont typeface="Arial" charset="0"/>
              <a:buChar char="▫"/>
              <a:defRPr sz="1600">
                <a:solidFill>
                  <a:schemeClr val="tx1"/>
                </a:solidFill>
                <a:latin typeface="+mn-lt"/>
              </a:defRPr>
            </a:lvl4pPr>
            <a:lvl5pPr marL="746125" lvl="4" indent="-130175" algn="l" defTabSz="895350" eaLnBrk="1" hangingPunct="1">
              <a:buClr>
                <a:schemeClr val="tx2"/>
              </a:buClr>
              <a:buSzPct val="89000"/>
              <a:buFont typeface="Arial" charset="0"/>
              <a:buChar char="-"/>
              <a:defRPr sz="1600">
                <a:solidFill>
                  <a:schemeClr val="tx1"/>
                </a:solidFill>
                <a:latin typeface="+mn-lt"/>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mn-lt"/>
              </a:defRPr>
            </a:lvl9pPr>
          </a:lstStyle>
          <a:p>
            <a:pPr fontAlgn="base">
              <a:spcBef>
                <a:spcPct val="0"/>
              </a:spcBef>
              <a:spcAft>
                <a:spcPct val="0"/>
              </a:spcAft>
              <a:buClr>
                <a:srgbClr val="339966"/>
              </a:buClr>
            </a:pPr>
            <a:r>
              <a:rPr lang="en-US" sz="1300" b="1" dirty="0">
                <a:solidFill>
                  <a:srgbClr val="E0EDFD">
                    <a:lumMod val="10000"/>
                  </a:srgbClr>
                </a:solidFill>
                <a:latin typeface="Arial"/>
                <a:ea typeface="ＭＳ Ｐゴシック"/>
                <a:cs typeface="Arial"/>
              </a:rPr>
              <a:t>Activities</a:t>
            </a:r>
          </a:p>
        </p:txBody>
      </p:sp>
      <p:sp>
        <p:nvSpPr>
          <p:cNvPr id="75" name="Rectangle 3"/>
          <p:cNvSpPr txBox="1">
            <a:spLocks/>
          </p:cNvSpPr>
          <p:nvPr>
            <p:custDataLst>
              <p:tags r:id="rId6"/>
            </p:custDataLst>
          </p:nvPr>
        </p:nvSpPr>
        <p:spPr bwMode="gray">
          <a:xfrm>
            <a:off x="7716284" y="923180"/>
            <a:ext cx="1116000"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noAutofit/>
          </a:bodyPr>
          <a:lstStyle>
            <a:lvl1pPr lvl="0" algn="l" defTabSz="895350" eaLnBrk="1" hangingPunct="1">
              <a:buClr>
                <a:schemeClr val="tx2"/>
              </a:buClr>
              <a:defRPr sz="1600">
                <a:solidFill>
                  <a:schemeClr val="tx1"/>
                </a:solidFill>
                <a:latin typeface="+mn-lt"/>
              </a:defRPr>
            </a:lvl1pPr>
            <a:lvl2pPr marL="193675" lvl="1" indent="-192088" algn="l" defTabSz="895350" eaLnBrk="1" hangingPunct="1">
              <a:buClr>
                <a:schemeClr val="tx2"/>
              </a:buClr>
              <a:buSzPct val="125000"/>
              <a:buFont typeface="Arial" charset="0"/>
              <a:buChar char="▪"/>
              <a:defRPr sz="1600">
                <a:solidFill>
                  <a:schemeClr val="tx1"/>
                </a:solidFill>
                <a:latin typeface="+mn-lt"/>
              </a:defRPr>
            </a:lvl2pPr>
            <a:lvl3pPr marL="457200" lvl="2" indent="-261938" algn="l" defTabSz="895350" eaLnBrk="1" hangingPunct="1">
              <a:buClr>
                <a:schemeClr val="tx2"/>
              </a:buClr>
              <a:buSzPct val="120000"/>
              <a:buFont typeface="Arial" charset="0"/>
              <a:buChar char="–"/>
              <a:defRPr sz="1600">
                <a:solidFill>
                  <a:schemeClr val="tx1"/>
                </a:solidFill>
                <a:latin typeface="+mn-lt"/>
              </a:defRPr>
            </a:lvl3pPr>
            <a:lvl4pPr marL="614363" lvl="3" indent="-155575" algn="l" defTabSz="895350" eaLnBrk="1" hangingPunct="1">
              <a:buClr>
                <a:schemeClr val="tx2"/>
              </a:buClr>
              <a:buSzPct val="120000"/>
              <a:buFont typeface="Arial" charset="0"/>
              <a:buChar char="▫"/>
              <a:defRPr sz="1600">
                <a:solidFill>
                  <a:schemeClr val="tx1"/>
                </a:solidFill>
                <a:latin typeface="+mn-lt"/>
              </a:defRPr>
            </a:lvl4pPr>
            <a:lvl5pPr marL="746125" lvl="4" indent="-130175" algn="l" defTabSz="895350" eaLnBrk="1" hangingPunct="1">
              <a:buClr>
                <a:schemeClr val="tx2"/>
              </a:buClr>
              <a:buSzPct val="89000"/>
              <a:buFont typeface="Arial" charset="0"/>
              <a:buChar char="-"/>
              <a:defRPr sz="1600">
                <a:solidFill>
                  <a:schemeClr val="tx1"/>
                </a:solidFill>
                <a:latin typeface="+mn-lt"/>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mn-lt"/>
              </a:defRPr>
            </a:lvl9pPr>
          </a:lstStyle>
          <a:p>
            <a:pPr fontAlgn="base">
              <a:spcBef>
                <a:spcPct val="0"/>
              </a:spcBef>
              <a:spcAft>
                <a:spcPct val="0"/>
              </a:spcAft>
              <a:buClr>
                <a:srgbClr val="339966"/>
              </a:buClr>
            </a:pPr>
            <a:r>
              <a:rPr lang="en-US" sz="1300" b="1" dirty="0">
                <a:solidFill>
                  <a:srgbClr val="E0EDFD">
                    <a:lumMod val="10000"/>
                  </a:srgbClr>
                </a:solidFill>
                <a:latin typeface="Arial"/>
                <a:ea typeface="ＭＳ Ｐゴシック"/>
                <a:cs typeface="Arial"/>
              </a:rPr>
              <a:t>Status check</a:t>
            </a:r>
          </a:p>
        </p:txBody>
      </p:sp>
      <p:sp>
        <p:nvSpPr>
          <p:cNvPr id="79" name="Freeform 99"/>
          <p:cNvSpPr>
            <a:spLocks noChangeAspect="1"/>
          </p:cNvSpPr>
          <p:nvPr>
            <p:custDataLst>
              <p:tags r:id="rId7"/>
            </p:custDataLst>
          </p:nvPr>
        </p:nvSpPr>
        <p:spPr bwMode="auto">
          <a:xfrm>
            <a:off x="8654212" y="1503305"/>
            <a:ext cx="175620" cy="166598"/>
          </a:xfrm>
          <a:custGeom>
            <a:avLst/>
            <a:gdLst>
              <a:gd name="T0" fmla="*/ 3040 w 3040"/>
              <a:gd name="T1" fmla="*/ 109 h 2884"/>
              <a:gd name="T2" fmla="*/ 2860 w 3040"/>
              <a:gd name="T3" fmla="*/ 256 h 2884"/>
              <a:gd name="T4" fmla="*/ 2673 w 3040"/>
              <a:gd name="T5" fmla="*/ 428 h 2884"/>
              <a:gd name="T6" fmla="*/ 2479 w 3040"/>
              <a:gd name="T7" fmla="*/ 627 h 2884"/>
              <a:gd name="T8" fmla="*/ 2277 w 3040"/>
              <a:gd name="T9" fmla="*/ 853 h 2884"/>
              <a:gd name="T10" fmla="*/ 2067 w 3040"/>
              <a:gd name="T11" fmla="*/ 1106 h 2884"/>
              <a:gd name="T12" fmla="*/ 1926 w 3040"/>
              <a:gd name="T13" fmla="*/ 1287 h 2884"/>
              <a:gd name="T14" fmla="*/ 1727 w 3040"/>
              <a:gd name="T15" fmla="*/ 1556 h 2884"/>
              <a:gd name="T16" fmla="*/ 1546 w 3040"/>
              <a:gd name="T17" fmla="*/ 1819 h 2884"/>
              <a:gd name="T18" fmla="*/ 1385 w 3040"/>
              <a:gd name="T19" fmla="*/ 2076 h 2884"/>
              <a:gd name="T20" fmla="*/ 1243 w 3040"/>
              <a:gd name="T21" fmla="*/ 2324 h 2884"/>
              <a:gd name="T22" fmla="*/ 1120 w 3040"/>
              <a:gd name="T23" fmla="*/ 2567 h 2884"/>
              <a:gd name="T24" fmla="*/ 865 w 3040"/>
              <a:gd name="T25" fmla="*/ 2741 h 2884"/>
              <a:gd name="T26" fmla="*/ 704 w 3040"/>
              <a:gd name="T27" fmla="*/ 2867 h 2884"/>
              <a:gd name="T28" fmla="*/ 675 w 3040"/>
              <a:gd name="T29" fmla="*/ 2856 h 2884"/>
              <a:gd name="T30" fmla="*/ 603 w 3040"/>
              <a:gd name="T31" fmla="*/ 2655 h 2884"/>
              <a:gd name="T32" fmla="*/ 498 w 3040"/>
              <a:gd name="T33" fmla="*/ 2404 h 2884"/>
              <a:gd name="T34" fmla="*/ 401 w 3040"/>
              <a:gd name="T35" fmla="*/ 2197 h 2884"/>
              <a:gd name="T36" fmla="*/ 311 w 3040"/>
              <a:gd name="T37" fmla="*/ 2034 h 2884"/>
              <a:gd name="T38" fmla="*/ 253 w 3040"/>
              <a:gd name="T39" fmla="*/ 1950 h 2884"/>
              <a:gd name="T40" fmla="*/ 164 w 3040"/>
              <a:gd name="T41" fmla="*/ 1855 h 2884"/>
              <a:gd name="T42" fmla="*/ 69 w 3040"/>
              <a:gd name="T43" fmla="*/ 1786 h 2884"/>
              <a:gd name="T44" fmla="*/ 0 w 3040"/>
              <a:gd name="T45" fmla="*/ 1757 h 2884"/>
              <a:gd name="T46" fmla="*/ 87 w 3040"/>
              <a:gd name="T47" fmla="*/ 1672 h 2884"/>
              <a:gd name="T48" fmla="*/ 172 w 3040"/>
              <a:gd name="T49" fmla="*/ 1605 h 2884"/>
              <a:gd name="T50" fmla="*/ 254 w 3040"/>
              <a:gd name="T51" fmla="*/ 1555 h 2884"/>
              <a:gd name="T52" fmla="*/ 332 w 3040"/>
              <a:gd name="T53" fmla="*/ 1523 h 2884"/>
              <a:gd name="T54" fmla="*/ 409 w 3040"/>
              <a:gd name="T55" fmla="*/ 1508 h 2884"/>
              <a:gd name="T56" fmla="*/ 444 w 3040"/>
              <a:gd name="T57" fmla="*/ 1507 h 2884"/>
              <a:gd name="T58" fmla="*/ 476 w 3040"/>
              <a:gd name="T59" fmla="*/ 1513 h 2884"/>
              <a:gd name="T60" fmla="*/ 543 w 3040"/>
              <a:gd name="T61" fmla="*/ 1551 h 2884"/>
              <a:gd name="T62" fmla="*/ 612 w 3040"/>
              <a:gd name="T63" fmla="*/ 1621 h 2884"/>
              <a:gd name="T64" fmla="*/ 683 w 3040"/>
              <a:gd name="T65" fmla="*/ 1723 h 2884"/>
              <a:gd name="T66" fmla="*/ 757 w 3040"/>
              <a:gd name="T67" fmla="*/ 1858 h 2884"/>
              <a:gd name="T68" fmla="*/ 877 w 3040"/>
              <a:gd name="T69" fmla="*/ 2117 h 2884"/>
              <a:gd name="T70" fmla="*/ 973 w 3040"/>
              <a:gd name="T71" fmla="*/ 1963 h 2884"/>
              <a:gd name="T72" fmla="*/ 1129 w 3040"/>
              <a:gd name="T73" fmla="*/ 1731 h 2884"/>
              <a:gd name="T74" fmla="*/ 1299 w 3040"/>
              <a:gd name="T75" fmla="*/ 1503 h 2884"/>
              <a:gd name="T76" fmla="*/ 1485 w 3040"/>
              <a:gd name="T77" fmla="*/ 1277 h 2884"/>
              <a:gd name="T78" fmla="*/ 1685 w 3040"/>
              <a:gd name="T79" fmla="*/ 1052 h 2884"/>
              <a:gd name="T80" fmla="*/ 1828 w 3040"/>
              <a:gd name="T81" fmla="*/ 904 h 2884"/>
              <a:gd name="T82" fmla="*/ 2045 w 3040"/>
              <a:gd name="T83" fmla="*/ 693 h 2884"/>
              <a:gd name="T84" fmla="*/ 2260 w 3040"/>
              <a:gd name="T85" fmla="*/ 502 h 2884"/>
              <a:gd name="T86" fmla="*/ 2474 w 3040"/>
              <a:gd name="T87" fmla="*/ 328 h 2884"/>
              <a:gd name="T88" fmla="*/ 2685 w 3040"/>
              <a:gd name="T89" fmla="*/ 175 h 2884"/>
              <a:gd name="T90" fmla="*/ 2893 w 3040"/>
              <a:gd name="T91" fmla="*/ 40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0" h="2884">
                <a:moveTo>
                  <a:pt x="2963" y="0"/>
                </a:moveTo>
                <a:lnTo>
                  <a:pt x="3040" y="109"/>
                </a:lnTo>
                <a:lnTo>
                  <a:pt x="3040" y="109"/>
                </a:lnTo>
                <a:lnTo>
                  <a:pt x="2981" y="155"/>
                </a:lnTo>
                <a:lnTo>
                  <a:pt x="2922" y="203"/>
                </a:lnTo>
                <a:lnTo>
                  <a:pt x="2860" y="256"/>
                </a:lnTo>
                <a:lnTo>
                  <a:pt x="2799" y="309"/>
                </a:lnTo>
                <a:lnTo>
                  <a:pt x="2736" y="367"/>
                </a:lnTo>
                <a:lnTo>
                  <a:pt x="2673" y="428"/>
                </a:lnTo>
                <a:lnTo>
                  <a:pt x="2610" y="491"/>
                </a:lnTo>
                <a:lnTo>
                  <a:pt x="2545" y="557"/>
                </a:lnTo>
                <a:lnTo>
                  <a:pt x="2479" y="627"/>
                </a:lnTo>
                <a:lnTo>
                  <a:pt x="2413" y="699"/>
                </a:lnTo>
                <a:lnTo>
                  <a:pt x="2346" y="775"/>
                </a:lnTo>
                <a:lnTo>
                  <a:pt x="2277" y="853"/>
                </a:lnTo>
                <a:lnTo>
                  <a:pt x="2209" y="934"/>
                </a:lnTo>
                <a:lnTo>
                  <a:pt x="2139" y="1018"/>
                </a:lnTo>
                <a:lnTo>
                  <a:pt x="2067" y="1106"/>
                </a:lnTo>
                <a:lnTo>
                  <a:pt x="1996" y="1196"/>
                </a:lnTo>
                <a:lnTo>
                  <a:pt x="1996" y="1196"/>
                </a:lnTo>
                <a:lnTo>
                  <a:pt x="1926" y="1287"/>
                </a:lnTo>
                <a:lnTo>
                  <a:pt x="1858" y="1377"/>
                </a:lnTo>
                <a:lnTo>
                  <a:pt x="1790" y="1468"/>
                </a:lnTo>
                <a:lnTo>
                  <a:pt x="1727" y="1556"/>
                </a:lnTo>
                <a:lnTo>
                  <a:pt x="1664" y="1645"/>
                </a:lnTo>
                <a:lnTo>
                  <a:pt x="1605" y="1733"/>
                </a:lnTo>
                <a:lnTo>
                  <a:pt x="1546" y="1819"/>
                </a:lnTo>
                <a:lnTo>
                  <a:pt x="1490" y="1905"/>
                </a:lnTo>
                <a:lnTo>
                  <a:pt x="1437" y="1991"/>
                </a:lnTo>
                <a:lnTo>
                  <a:pt x="1385" y="2076"/>
                </a:lnTo>
                <a:lnTo>
                  <a:pt x="1336" y="2159"/>
                </a:lnTo>
                <a:lnTo>
                  <a:pt x="1289" y="2242"/>
                </a:lnTo>
                <a:lnTo>
                  <a:pt x="1243" y="2324"/>
                </a:lnTo>
                <a:lnTo>
                  <a:pt x="1200" y="2405"/>
                </a:lnTo>
                <a:lnTo>
                  <a:pt x="1160" y="2486"/>
                </a:lnTo>
                <a:lnTo>
                  <a:pt x="1120" y="2567"/>
                </a:lnTo>
                <a:lnTo>
                  <a:pt x="958" y="2676"/>
                </a:lnTo>
                <a:lnTo>
                  <a:pt x="958" y="2676"/>
                </a:lnTo>
                <a:lnTo>
                  <a:pt x="865" y="2741"/>
                </a:lnTo>
                <a:lnTo>
                  <a:pt x="788" y="2798"/>
                </a:lnTo>
                <a:lnTo>
                  <a:pt x="728" y="2845"/>
                </a:lnTo>
                <a:lnTo>
                  <a:pt x="704" y="2867"/>
                </a:lnTo>
                <a:lnTo>
                  <a:pt x="683" y="2884"/>
                </a:lnTo>
                <a:lnTo>
                  <a:pt x="683" y="2884"/>
                </a:lnTo>
                <a:lnTo>
                  <a:pt x="675" y="2856"/>
                </a:lnTo>
                <a:lnTo>
                  <a:pt x="666" y="2825"/>
                </a:lnTo>
                <a:lnTo>
                  <a:pt x="639" y="2748"/>
                </a:lnTo>
                <a:lnTo>
                  <a:pt x="603" y="2655"/>
                </a:lnTo>
                <a:lnTo>
                  <a:pt x="560" y="2546"/>
                </a:lnTo>
                <a:lnTo>
                  <a:pt x="498" y="2404"/>
                </a:lnTo>
                <a:lnTo>
                  <a:pt x="498" y="2404"/>
                </a:lnTo>
                <a:lnTo>
                  <a:pt x="465" y="2330"/>
                </a:lnTo>
                <a:lnTo>
                  <a:pt x="433" y="2261"/>
                </a:lnTo>
                <a:lnTo>
                  <a:pt x="401" y="2197"/>
                </a:lnTo>
                <a:lnTo>
                  <a:pt x="371" y="2137"/>
                </a:lnTo>
                <a:lnTo>
                  <a:pt x="340" y="2084"/>
                </a:lnTo>
                <a:lnTo>
                  <a:pt x="311" y="2034"/>
                </a:lnTo>
                <a:lnTo>
                  <a:pt x="281" y="1991"/>
                </a:lnTo>
                <a:lnTo>
                  <a:pt x="253" y="1950"/>
                </a:lnTo>
                <a:lnTo>
                  <a:pt x="253" y="1950"/>
                </a:lnTo>
                <a:lnTo>
                  <a:pt x="225" y="1915"/>
                </a:lnTo>
                <a:lnTo>
                  <a:pt x="195" y="1885"/>
                </a:lnTo>
                <a:lnTo>
                  <a:pt x="164" y="1855"/>
                </a:lnTo>
                <a:lnTo>
                  <a:pt x="133" y="1829"/>
                </a:lnTo>
                <a:lnTo>
                  <a:pt x="101" y="1807"/>
                </a:lnTo>
                <a:lnTo>
                  <a:pt x="69" y="1786"/>
                </a:lnTo>
                <a:lnTo>
                  <a:pt x="35" y="1770"/>
                </a:lnTo>
                <a:lnTo>
                  <a:pt x="0" y="1757"/>
                </a:lnTo>
                <a:lnTo>
                  <a:pt x="0" y="1757"/>
                </a:lnTo>
                <a:lnTo>
                  <a:pt x="30" y="1726"/>
                </a:lnTo>
                <a:lnTo>
                  <a:pt x="59" y="1698"/>
                </a:lnTo>
                <a:lnTo>
                  <a:pt x="87" y="1672"/>
                </a:lnTo>
                <a:lnTo>
                  <a:pt x="116" y="1646"/>
                </a:lnTo>
                <a:lnTo>
                  <a:pt x="144" y="1625"/>
                </a:lnTo>
                <a:lnTo>
                  <a:pt x="172" y="1605"/>
                </a:lnTo>
                <a:lnTo>
                  <a:pt x="199" y="1586"/>
                </a:lnTo>
                <a:lnTo>
                  <a:pt x="227" y="1568"/>
                </a:lnTo>
                <a:lnTo>
                  <a:pt x="254" y="1555"/>
                </a:lnTo>
                <a:lnTo>
                  <a:pt x="281" y="1542"/>
                </a:lnTo>
                <a:lnTo>
                  <a:pt x="307" y="1531"/>
                </a:lnTo>
                <a:lnTo>
                  <a:pt x="332" y="1523"/>
                </a:lnTo>
                <a:lnTo>
                  <a:pt x="359" y="1516"/>
                </a:lnTo>
                <a:lnTo>
                  <a:pt x="385" y="1511"/>
                </a:lnTo>
                <a:lnTo>
                  <a:pt x="409" y="1508"/>
                </a:lnTo>
                <a:lnTo>
                  <a:pt x="434" y="1507"/>
                </a:lnTo>
                <a:lnTo>
                  <a:pt x="434" y="1507"/>
                </a:lnTo>
                <a:lnTo>
                  <a:pt x="444" y="1507"/>
                </a:lnTo>
                <a:lnTo>
                  <a:pt x="455" y="1508"/>
                </a:lnTo>
                <a:lnTo>
                  <a:pt x="465" y="1511"/>
                </a:lnTo>
                <a:lnTo>
                  <a:pt x="476" y="1513"/>
                </a:lnTo>
                <a:lnTo>
                  <a:pt x="499" y="1523"/>
                </a:lnTo>
                <a:lnTo>
                  <a:pt x="521" y="1535"/>
                </a:lnTo>
                <a:lnTo>
                  <a:pt x="543" y="1551"/>
                </a:lnTo>
                <a:lnTo>
                  <a:pt x="566" y="1571"/>
                </a:lnTo>
                <a:lnTo>
                  <a:pt x="589" y="1594"/>
                </a:lnTo>
                <a:lnTo>
                  <a:pt x="612" y="1621"/>
                </a:lnTo>
                <a:lnTo>
                  <a:pt x="636" y="1652"/>
                </a:lnTo>
                <a:lnTo>
                  <a:pt x="659" y="1685"/>
                </a:lnTo>
                <a:lnTo>
                  <a:pt x="683" y="1723"/>
                </a:lnTo>
                <a:lnTo>
                  <a:pt x="708" y="1763"/>
                </a:lnTo>
                <a:lnTo>
                  <a:pt x="733" y="1809"/>
                </a:lnTo>
                <a:lnTo>
                  <a:pt x="757" y="1858"/>
                </a:lnTo>
                <a:lnTo>
                  <a:pt x="783" y="1909"/>
                </a:lnTo>
                <a:lnTo>
                  <a:pt x="808" y="1964"/>
                </a:lnTo>
                <a:lnTo>
                  <a:pt x="877" y="2117"/>
                </a:lnTo>
                <a:lnTo>
                  <a:pt x="877" y="2117"/>
                </a:lnTo>
                <a:lnTo>
                  <a:pt x="924" y="2039"/>
                </a:lnTo>
                <a:lnTo>
                  <a:pt x="973" y="1963"/>
                </a:lnTo>
                <a:lnTo>
                  <a:pt x="1024" y="1885"/>
                </a:lnTo>
                <a:lnTo>
                  <a:pt x="1075" y="1808"/>
                </a:lnTo>
                <a:lnTo>
                  <a:pt x="1129" y="1731"/>
                </a:lnTo>
                <a:lnTo>
                  <a:pt x="1184" y="1655"/>
                </a:lnTo>
                <a:lnTo>
                  <a:pt x="1242" y="1578"/>
                </a:lnTo>
                <a:lnTo>
                  <a:pt x="1299" y="1503"/>
                </a:lnTo>
                <a:lnTo>
                  <a:pt x="1360" y="1427"/>
                </a:lnTo>
                <a:lnTo>
                  <a:pt x="1422" y="1351"/>
                </a:lnTo>
                <a:lnTo>
                  <a:pt x="1485" y="1277"/>
                </a:lnTo>
                <a:lnTo>
                  <a:pt x="1551" y="1201"/>
                </a:lnTo>
                <a:lnTo>
                  <a:pt x="1618" y="1127"/>
                </a:lnTo>
                <a:lnTo>
                  <a:pt x="1685" y="1052"/>
                </a:lnTo>
                <a:lnTo>
                  <a:pt x="1757" y="978"/>
                </a:lnTo>
                <a:lnTo>
                  <a:pt x="1828" y="904"/>
                </a:lnTo>
                <a:lnTo>
                  <a:pt x="1828" y="904"/>
                </a:lnTo>
                <a:lnTo>
                  <a:pt x="1901" y="831"/>
                </a:lnTo>
                <a:lnTo>
                  <a:pt x="1973" y="761"/>
                </a:lnTo>
                <a:lnTo>
                  <a:pt x="2045" y="693"/>
                </a:lnTo>
                <a:lnTo>
                  <a:pt x="2117" y="627"/>
                </a:lnTo>
                <a:lnTo>
                  <a:pt x="2189" y="564"/>
                </a:lnTo>
                <a:lnTo>
                  <a:pt x="2260" y="502"/>
                </a:lnTo>
                <a:lnTo>
                  <a:pt x="2331" y="441"/>
                </a:lnTo>
                <a:lnTo>
                  <a:pt x="2402" y="383"/>
                </a:lnTo>
                <a:lnTo>
                  <a:pt x="2474" y="328"/>
                </a:lnTo>
                <a:lnTo>
                  <a:pt x="2544" y="274"/>
                </a:lnTo>
                <a:lnTo>
                  <a:pt x="2614" y="223"/>
                </a:lnTo>
                <a:lnTo>
                  <a:pt x="2685" y="175"/>
                </a:lnTo>
                <a:lnTo>
                  <a:pt x="2755" y="128"/>
                </a:lnTo>
                <a:lnTo>
                  <a:pt x="2825" y="83"/>
                </a:lnTo>
                <a:lnTo>
                  <a:pt x="2893" y="40"/>
                </a:lnTo>
                <a:lnTo>
                  <a:pt x="2963" y="0"/>
                </a:lnTo>
                <a:lnTo>
                  <a:pt x="2963" y="0"/>
                </a:lnTo>
                <a:close/>
              </a:path>
            </a:pathLst>
          </a:custGeom>
          <a:noFill/>
          <a:ln>
            <a:solidFill>
              <a:schemeClr val="bg1">
                <a:lumMod val="50000"/>
              </a:schemeClr>
            </a:solidFill>
          </a:ln>
          <a:extLst/>
        </p:spPr>
        <p:txBody>
          <a:bodyPr vert="horz" wrap="square" lIns="93286" tIns="46643" rIns="93286" bIns="46643" numCol="1" anchor="t" anchorCtr="0" compatLnSpc="1">
            <a:prstTxWarp prst="textNoShape">
              <a:avLst/>
            </a:prstTxWarp>
            <a:noAutofit/>
          </a:bodyPr>
          <a:lstStyle/>
          <a:p>
            <a:endParaRPr lang="en-US" sz="1300" dirty="0">
              <a:solidFill>
                <a:srgbClr val="FFFFFF">
                  <a:lumMod val="50000"/>
                </a:srgbClr>
              </a:solidFill>
            </a:endParaRPr>
          </a:p>
        </p:txBody>
      </p:sp>
      <p:grpSp>
        <p:nvGrpSpPr>
          <p:cNvPr id="2" name="Group 102"/>
          <p:cNvGrpSpPr/>
          <p:nvPr>
            <p:custDataLst>
              <p:tags r:id="rId8"/>
            </p:custDataLst>
          </p:nvPr>
        </p:nvGrpSpPr>
        <p:grpSpPr>
          <a:xfrm>
            <a:off x="5794516" y="606623"/>
            <a:ext cx="3234600" cy="307777"/>
            <a:chOff x="5413800" y="332096"/>
            <a:chExt cx="3234600" cy="307777"/>
          </a:xfrm>
        </p:grpSpPr>
        <p:grpSp>
          <p:nvGrpSpPr>
            <p:cNvPr id="3" name="Group 98"/>
            <p:cNvGrpSpPr/>
            <p:nvPr/>
          </p:nvGrpSpPr>
          <p:grpSpPr>
            <a:xfrm>
              <a:off x="6946200" y="405099"/>
              <a:ext cx="895542" cy="141949"/>
              <a:chOff x="6946200" y="405099"/>
              <a:chExt cx="895542" cy="141949"/>
            </a:xfrm>
          </p:grpSpPr>
          <p:sp>
            <p:nvSpPr>
              <p:cNvPr id="95" name="Freeform 99"/>
              <p:cNvSpPr>
                <a:spLocks noChangeAspect="1"/>
              </p:cNvSpPr>
              <p:nvPr/>
            </p:nvSpPr>
            <p:spPr bwMode="auto">
              <a:xfrm>
                <a:off x="6946200" y="405099"/>
                <a:ext cx="144000" cy="136602"/>
              </a:xfrm>
              <a:custGeom>
                <a:avLst/>
                <a:gdLst>
                  <a:gd name="T0" fmla="*/ 3040 w 3040"/>
                  <a:gd name="T1" fmla="*/ 109 h 2884"/>
                  <a:gd name="T2" fmla="*/ 2860 w 3040"/>
                  <a:gd name="T3" fmla="*/ 256 h 2884"/>
                  <a:gd name="T4" fmla="*/ 2673 w 3040"/>
                  <a:gd name="T5" fmla="*/ 428 h 2884"/>
                  <a:gd name="T6" fmla="*/ 2479 w 3040"/>
                  <a:gd name="T7" fmla="*/ 627 h 2884"/>
                  <a:gd name="T8" fmla="*/ 2277 w 3040"/>
                  <a:gd name="T9" fmla="*/ 853 h 2884"/>
                  <a:gd name="T10" fmla="*/ 2067 w 3040"/>
                  <a:gd name="T11" fmla="*/ 1106 h 2884"/>
                  <a:gd name="T12" fmla="*/ 1926 w 3040"/>
                  <a:gd name="T13" fmla="*/ 1287 h 2884"/>
                  <a:gd name="T14" fmla="*/ 1727 w 3040"/>
                  <a:gd name="T15" fmla="*/ 1556 h 2884"/>
                  <a:gd name="T16" fmla="*/ 1546 w 3040"/>
                  <a:gd name="T17" fmla="*/ 1819 h 2884"/>
                  <a:gd name="T18" fmla="*/ 1385 w 3040"/>
                  <a:gd name="T19" fmla="*/ 2076 h 2884"/>
                  <a:gd name="T20" fmla="*/ 1243 w 3040"/>
                  <a:gd name="T21" fmla="*/ 2324 h 2884"/>
                  <a:gd name="T22" fmla="*/ 1120 w 3040"/>
                  <a:gd name="T23" fmla="*/ 2567 h 2884"/>
                  <a:gd name="T24" fmla="*/ 865 w 3040"/>
                  <a:gd name="T25" fmla="*/ 2741 h 2884"/>
                  <a:gd name="T26" fmla="*/ 704 w 3040"/>
                  <a:gd name="T27" fmla="*/ 2867 h 2884"/>
                  <a:gd name="T28" fmla="*/ 675 w 3040"/>
                  <a:gd name="T29" fmla="*/ 2856 h 2884"/>
                  <a:gd name="T30" fmla="*/ 603 w 3040"/>
                  <a:gd name="T31" fmla="*/ 2655 h 2884"/>
                  <a:gd name="T32" fmla="*/ 498 w 3040"/>
                  <a:gd name="T33" fmla="*/ 2404 h 2884"/>
                  <a:gd name="T34" fmla="*/ 401 w 3040"/>
                  <a:gd name="T35" fmla="*/ 2197 h 2884"/>
                  <a:gd name="T36" fmla="*/ 311 w 3040"/>
                  <a:gd name="T37" fmla="*/ 2034 h 2884"/>
                  <a:gd name="T38" fmla="*/ 253 w 3040"/>
                  <a:gd name="T39" fmla="*/ 1950 h 2884"/>
                  <a:gd name="T40" fmla="*/ 164 w 3040"/>
                  <a:gd name="T41" fmla="*/ 1855 h 2884"/>
                  <a:gd name="T42" fmla="*/ 69 w 3040"/>
                  <a:gd name="T43" fmla="*/ 1786 h 2884"/>
                  <a:gd name="T44" fmla="*/ 0 w 3040"/>
                  <a:gd name="T45" fmla="*/ 1757 h 2884"/>
                  <a:gd name="T46" fmla="*/ 87 w 3040"/>
                  <a:gd name="T47" fmla="*/ 1672 h 2884"/>
                  <a:gd name="T48" fmla="*/ 172 w 3040"/>
                  <a:gd name="T49" fmla="*/ 1605 h 2884"/>
                  <a:gd name="T50" fmla="*/ 254 w 3040"/>
                  <a:gd name="T51" fmla="*/ 1555 h 2884"/>
                  <a:gd name="T52" fmla="*/ 332 w 3040"/>
                  <a:gd name="T53" fmla="*/ 1523 h 2884"/>
                  <a:gd name="T54" fmla="*/ 409 w 3040"/>
                  <a:gd name="T55" fmla="*/ 1508 h 2884"/>
                  <a:gd name="T56" fmla="*/ 444 w 3040"/>
                  <a:gd name="T57" fmla="*/ 1507 h 2884"/>
                  <a:gd name="T58" fmla="*/ 476 w 3040"/>
                  <a:gd name="T59" fmla="*/ 1513 h 2884"/>
                  <a:gd name="T60" fmla="*/ 543 w 3040"/>
                  <a:gd name="T61" fmla="*/ 1551 h 2884"/>
                  <a:gd name="T62" fmla="*/ 612 w 3040"/>
                  <a:gd name="T63" fmla="*/ 1621 h 2884"/>
                  <a:gd name="T64" fmla="*/ 683 w 3040"/>
                  <a:gd name="T65" fmla="*/ 1723 h 2884"/>
                  <a:gd name="T66" fmla="*/ 757 w 3040"/>
                  <a:gd name="T67" fmla="*/ 1858 h 2884"/>
                  <a:gd name="T68" fmla="*/ 877 w 3040"/>
                  <a:gd name="T69" fmla="*/ 2117 h 2884"/>
                  <a:gd name="T70" fmla="*/ 973 w 3040"/>
                  <a:gd name="T71" fmla="*/ 1963 h 2884"/>
                  <a:gd name="T72" fmla="*/ 1129 w 3040"/>
                  <a:gd name="T73" fmla="*/ 1731 h 2884"/>
                  <a:gd name="T74" fmla="*/ 1299 w 3040"/>
                  <a:gd name="T75" fmla="*/ 1503 h 2884"/>
                  <a:gd name="T76" fmla="*/ 1485 w 3040"/>
                  <a:gd name="T77" fmla="*/ 1277 h 2884"/>
                  <a:gd name="T78" fmla="*/ 1685 w 3040"/>
                  <a:gd name="T79" fmla="*/ 1052 h 2884"/>
                  <a:gd name="T80" fmla="*/ 1828 w 3040"/>
                  <a:gd name="T81" fmla="*/ 904 h 2884"/>
                  <a:gd name="T82" fmla="*/ 2045 w 3040"/>
                  <a:gd name="T83" fmla="*/ 693 h 2884"/>
                  <a:gd name="T84" fmla="*/ 2260 w 3040"/>
                  <a:gd name="T85" fmla="*/ 502 h 2884"/>
                  <a:gd name="T86" fmla="*/ 2474 w 3040"/>
                  <a:gd name="T87" fmla="*/ 328 h 2884"/>
                  <a:gd name="T88" fmla="*/ 2685 w 3040"/>
                  <a:gd name="T89" fmla="*/ 175 h 2884"/>
                  <a:gd name="T90" fmla="*/ 2893 w 3040"/>
                  <a:gd name="T91" fmla="*/ 40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0" h="2884">
                    <a:moveTo>
                      <a:pt x="2963" y="0"/>
                    </a:moveTo>
                    <a:lnTo>
                      <a:pt x="3040" y="109"/>
                    </a:lnTo>
                    <a:lnTo>
                      <a:pt x="3040" y="109"/>
                    </a:lnTo>
                    <a:lnTo>
                      <a:pt x="2981" y="155"/>
                    </a:lnTo>
                    <a:lnTo>
                      <a:pt x="2922" y="203"/>
                    </a:lnTo>
                    <a:lnTo>
                      <a:pt x="2860" y="256"/>
                    </a:lnTo>
                    <a:lnTo>
                      <a:pt x="2799" y="309"/>
                    </a:lnTo>
                    <a:lnTo>
                      <a:pt x="2736" y="367"/>
                    </a:lnTo>
                    <a:lnTo>
                      <a:pt x="2673" y="428"/>
                    </a:lnTo>
                    <a:lnTo>
                      <a:pt x="2610" y="491"/>
                    </a:lnTo>
                    <a:lnTo>
                      <a:pt x="2545" y="557"/>
                    </a:lnTo>
                    <a:lnTo>
                      <a:pt x="2479" y="627"/>
                    </a:lnTo>
                    <a:lnTo>
                      <a:pt x="2413" y="699"/>
                    </a:lnTo>
                    <a:lnTo>
                      <a:pt x="2346" y="775"/>
                    </a:lnTo>
                    <a:lnTo>
                      <a:pt x="2277" y="853"/>
                    </a:lnTo>
                    <a:lnTo>
                      <a:pt x="2209" y="934"/>
                    </a:lnTo>
                    <a:lnTo>
                      <a:pt x="2139" y="1018"/>
                    </a:lnTo>
                    <a:lnTo>
                      <a:pt x="2067" y="1106"/>
                    </a:lnTo>
                    <a:lnTo>
                      <a:pt x="1996" y="1196"/>
                    </a:lnTo>
                    <a:lnTo>
                      <a:pt x="1996" y="1196"/>
                    </a:lnTo>
                    <a:lnTo>
                      <a:pt x="1926" y="1287"/>
                    </a:lnTo>
                    <a:lnTo>
                      <a:pt x="1858" y="1377"/>
                    </a:lnTo>
                    <a:lnTo>
                      <a:pt x="1790" y="1468"/>
                    </a:lnTo>
                    <a:lnTo>
                      <a:pt x="1727" y="1556"/>
                    </a:lnTo>
                    <a:lnTo>
                      <a:pt x="1664" y="1645"/>
                    </a:lnTo>
                    <a:lnTo>
                      <a:pt x="1605" y="1733"/>
                    </a:lnTo>
                    <a:lnTo>
                      <a:pt x="1546" y="1819"/>
                    </a:lnTo>
                    <a:lnTo>
                      <a:pt x="1490" y="1905"/>
                    </a:lnTo>
                    <a:lnTo>
                      <a:pt x="1437" y="1991"/>
                    </a:lnTo>
                    <a:lnTo>
                      <a:pt x="1385" y="2076"/>
                    </a:lnTo>
                    <a:lnTo>
                      <a:pt x="1336" y="2159"/>
                    </a:lnTo>
                    <a:lnTo>
                      <a:pt x="1289" y="2242"/>
                    </a:lnTo>
                    <a:lnTo>
                      <a:pt x="1243" y="2324"/>
                    </a:lnTo>
                    <a:lnTo>
                      <a:pt x="1200" y="2405"/>
                    </a:lnTo>
                    <a:lnTo>
                      <a:pt x="1160" y="2486"/>
                    </a:lnTo>
                    <a:lnTo>
                      <a:pt x="1120" y="2567"/>
                    </a:lnTo>
                    <a:lnTo>
                      <a:pt x="958" y="2676"/>
                    </a:lnTo>
                    <a:lnTo>
                      <a:pt x="958" y="2676"/>
                    </a:lnTo>
                    <a:lnTo>
                      <a:pt x="865" y="2741"/>
                    </a:lnTo>
                    <a:lnTo>
                      <a:pt x="788" y="2798"/>
                    </a:lnTo>
                    <a:lnTo>
                      <a:pt x="728" y="2845"/>
                    </a:lnTo>
                    <a:lnTo>
                      <a:pt x="704" y="2867"/>
                    </a:lnTo>
                    <a:lnTo>
                      <a:pt x="683" y="2884"/>
                    </a:lnTo>
                    <a:lnTo>
                      <a:pt x="683" y="2884"/>
                    </a:lnTo>
                    <a:lnTo>
                      <a:pt x="675" y="2856"/>
                    </a:lnTo>
                    <a:lnTo>
                      <a:pt x="666" y="2825"/>
                    </a:lnTo>
                    <a:lnTo>
                      <a:pt x="639" y="2748"/>
                    </a:lnTo>
                    <a:lnTo>
                      <a:pt x="603" y="2655"/>
                    </a:lnTo>
                    <a:lnTo>
                      <a:pt x="560" y="2546"/>
                    </a:lnTo>
                    <a:lnTo>
                      <a:pt x="498" y="2404"/>
                    </a:lnTo>
                    <a:lnTo>
                      <a:pt x="498" y="2404"/>
                    </a:lnTo>
                    <a:lnTo>
                      <a:pt x="465" y="2330"/>
                    </a:lnTo>
                    <a:lnTo>
                      <a:pt x="433" y="2261"/>
                    </a:lnTo>
                    <a:lnTo>
                      <a:pt x="401" y="2197"/>
                    </a:lnTo>
                    <a:lnTo>
                      <a:pt x="371" y="2137"/>
                    </a:lnTo>
                    <a:lnTo>
                      <a:pt x="340" y="2084"/>
                    </a:lnTo>
                    <a:lnTo>
                      <a:pt x="311" y="2034"/>
                    </a:lnTo>
                    <a:lnTo>
                      <a:pt x="281" y="1991"/>
                    </a:lnTo>
                    <a:lnTo>
                      <a:pt x="253" y="1950"/>
                    </a:lnTo>
                    <a:lnTo>
                      <a:pt x="253" y="1950"/>
                    </a:lnTo>
                    <a:lnTo>
                      <a:pt x="225" y="1915"/>
                    </a:lnTo>
                    <a:lnTo>
                      <a:pt x="195" y="1885"/>
                    </a:lnTo>
                    <a:lnTo>
                      <a:pt x="164" y="1855"/>
                    </a:lnTo>
                    <a:lnTo>
                      <a:pt x="133" y="1829"/>
                    </a:lnTo>
                    <a:lnTo>
                      <a:pt x="101" y="1807"/>
                    </a:lnTo>
                    <a:lnTo>
                      <a:pt x="69" y="1786"/>
                    </a:lnTo>
                    <a:lnTo>
                      <a:pt x="35" y="1770"/>
                    </a:lnTo>
                    <a:lnTo>
                      <a:pt x="0" y="1757"/>
                    </a:lnTo>
                    <a:lnTo>
                      <a:pt x="0" y="1757"/>
                    </a:lnTo>
                    <a:lnTo>
                      <a:pt x="30" y="1726"/>
                    </a:lnTo>
                    <a:lnTo>
                      <a:pt x="59" y="1698"/>
                    </a:lnTo>
                    <a:lnTo>
                      <a:pt x="87" y="1672"/>
                    </a:lnTo>
                    <a:lnTo>
                      <a:pt x="116" y="1646"/>
                    </a:lnTo>
                    <a:lnTo>
                      <a:pt x="144" y="1625"/>
                    </a:lnTo>
                    <a:lnTo>
                      <a:pt x="172" y="1605"/>
                    </a:lnTo>
                    <a:lnTo>
                      <a:pt x="199" y="1586"/>
                    </a:lnTo>
                    <a:lnTo>
                      <a:pt x="227" y="1568"/>
                    </a:lnTo>
                    <a:lnTo>
                      <a:pt x="254" y="1555"/>
                    </a:lnTo>
                    <a:lnTo>
                      <a:pt x="281" y="1542"/>
                    </a:lnTo>
                    <a:lnTo>
                      <a:pt x="307" y="1531"/>
                    </a:lnTo>
                    <a:lnTo>
                      <a:pt x="332" y="1523"/>
                    </a:lnTo>
                    <a:lnTo>
                      <a:pt x="359" y="1516"/>
                    </a:lnTo>
                    <a:lnTo>
                      <a:pt x="385" y="1511"/>
                    </a:lnTo>
                    <a:lnTo>
                      <a:pt x="409" y="1508"/>
                    </a:lnTo>
                    <a:lnTo>
                      <a:pt x="434" y="1507"/>
                    </a:lnTo>
                    <a:lnTo>
                      <a:pt x="434" y="1507"/>
                    </a:lnTo>
                    <a:lnTo>
                      <a:pt x="444" y="1507"/>
                    </a:lnTo>
                    <a:lnTo>
                      <a:pt x="455" y="1508"/>
                    </a:lnTo>
                    <a:lnTo>
                      <a:pt x="465" y="1511"/>
                    </a:lnTo>
                    <a:lnTo>
                      <a:pt x="476" y="1513"/>
                    </a:lnTo>
                    <a:lnTo>
                      <a:pt x="499" y="1523"/>
                    </a:lnTo>
                    <a:lnTo>
                      <a:pt x="521" y="1535"/>
                    </a:lnTo>
                    <a:lnTo>
                      <a:pt x="543" y="1551"/>
                    </a:lnTo>
                    <a:lnTo>
                      <a:pt x="566" y="1571"/>
                    </a:lnTo>
                    <a:lnTo>
                      <a:pt x="589" y="1594"/>
                    </a:lnTo>
                    <a:lnTo>
                      <a:pt x="612" y="1621"/>
                    </a:lnTo>
                    <a:lnTo>
                      <a:pt x="636" y="1652"/>
                    </a:lnTo>
                    <a:lnTo>
                      <a:pt x="659" y="1685"/>
                    </a:lnTo>
                    <a:lnTo>
                      <a:pt x="683" y="1723"/>
                    </a:lnTo>
                    <a:lnTo>
                      <a:pt x="708" y="1763"/>
                    </a:lnTo>
                    <a:lnTo>
                      <a:pt x="733" y="1809"/>
                    </a:lnTo>
                    <a:lnTo>
                      <a:pt x="757" y="1858"/>
                    </a:lnTo>
                    <a:lnTo>
                      <a:pt x="783" y="1909"/>
                    </a:lnTo>
                    <a:lnTo>
                      <a:pt x="808" y="1964"/>
                    </a:lnTo>
                    <a:lnTo>
                      <a:pt x="877" y="2117"/>
                    </a:lnTo>
                    <a:lnTo>
                      <a:pt x="877" y="2117"/>
                    </a:lnTo>
                    <a:lnTo>
                      <a:pt x="924" y="2039"/>
                    </a:lnTo>
                    <a:lnTo>
                      <a:pt x="973" y="1963"/>
                    </a:lnTo>
                    <a:lnTo>
                      <a:pt x="1024" y="1885"/>
                    </a:lnTo>
                    <a:lnTo>
                      <a:pt x="1075" y="1808"/>
                    </a:lnTo>
                    <a:lnTo>
                      <a:pt x="1129" y="1731"/>
                    </a:lnTo>
                    <a:lnTo>
                      <a:pt x="1184" y="1655"/>
                    </a:lnTo>
                    <a:lnTo>
                      <a:pt x="1242" y="1578"/>
                    </a:lnTo>
                    <a:lnTo>
                      <a:pt x="1299" y="1503"/>
                    </a:lnTo>
                    <a:lnTo>
                      <a:pt x="1360" y="1427"/>
                    </a:lnTo>
                    <a:lnTo>
                      <a:pt x="1422" y="1351"/>
                    </a:lnTo>
                    <a:lnTo>
                      <a:pt x="1485" y="1277"/>
                    </a:lnTo>
                    <a:lnTo>
                      <a:pt x="1551" y="1201"/>
                    </a:lnTo>
                    <a:lnTo>
                      <a:pt x="1618" y="1127"/>
                    </a:lnTo>
                    <a:lnTo>
                      <a:pt x="1685" y="1052"/>
                    </a:lnTo>
                    <a:lnTo>
                      <a:pt x="1757" y="978"/>
                    </a:lnTo>
                    <a:lnTo>
                      <a:pt x="1828" y="904"/>
                    </a:lnTo>
                    <a:lnTo>
                      <a:pt x="1828" y="904"/>
                    </a:lnTo>
                    <a:lnTo>
                      <a:pt x="1901" y="831"/>
                    </a:lnTo>
                    <a:lnTo>
                      <a:pt x="1973" y="761"/>
                    </a:lnTo>
                    <a:lnTo>
                      <a:pt x="2045" y="693"/>
                    </a:lnTo>
                    <a:lnTo>
                      <a:pt x="2117" y="627"/>
                    </a:lnTo>
                    <a:lnTo>
                      <a:pt x="2189" y="564"/>
                    </a:lnTo>
                    <a:lnTo>
                      <a:pt x="2260" y="502"/>
                    </a:lnTo>
                    <a:lnTo>
                      <a:pt x="2331" y="441"/>
                    </a:lnTo>
                    <a:lnTo>
                      <a:pt x="2402" y="383"/>
                    </a:lnTo>
                    <a:lnTo>
                      <a:pt x="2474" y="328"/>
                    </a:lnTo>
                    <a:lnTo>
                      <a:pt x="2544" y="274"/>
                    </a:lnTo>
                    <a:lnTo>
                      <a:pt x="2614" y="223"/>
                    </a:lnTo>
                    <a:lnTo>
                      <a:pt x="2685" y="175"/>
                    </a:lnTo>
                    <a:lnTo>
                      <a:pt x="2755" y="128"/>
                    </a:lnTo>
                    <a:lnTo>
                      <a:pt x="2825" y="83"/>
                    </a:lnTo>
                    <a:lnTo>
                      <a:pt x="2893" y="40"/>
                    </a:lnTo>
                    <a:lnTo>
                      <a:pt x="2963" y="0"/>
                    </a:lnTo>
                    <a:lnTo>
                      <a:pt x="2963" y="0"/>
                    </a:lnTo>
                    <a:close/>
                  </a:path>
                </a:pathLst>
              </a:custGeom>
              <a:solidFill>
                <a:schemeClr val="accent5">
                  <a:lumMod val="75000"/>
                </a:schemeClr>
              </a:solidFill>
              <a:ln>
                <a:solidFill>
                  <a:srgbClr val="003300"/>
                </a:solidFill>
              </a:ln>
              <a:extLst/>
            </p:spPr>
            <p:txBody>
              <a:bodyPr vert="horz" wrap="square" lIns="93286" tIns="46643" rIns="93286" bIns="46643" numCol="1" anchor="t" anchorCtr="0" compatLnSpc="1">
                <a:prstTxWarp prst="textNoShape">
                  <a:avLst/>
                </a:prstTxWarp>
                <a:noAutofit/>
              </a:bodyPr>
              <a:lstStyle/>
              <a:p>
                <a:endParaRPr lang="en-US" sz="1200" dirty="0">
                  <a:solidFill>
                    <a:srgbClr val="FFFFFF">
                      <a:lumMod val="50000"/>
                    </a:srgbClr>
                  </a:solidFill>
                  <a:latin typeface="Arial"/>
                  <a:cs typeface="Arial"/>
                </a:endParaRPr>
              </a:p>
            </p:txBody>
          </p:sp>
          <p:sp>
            <p:nvSpPr>
              <p:cNvPr id="97" name="dtable170554751157760 10 144 283 167 68"/>
              <p:cNvSpPr txBox="1">
                <a:spLocks noChangeArrowheads="1"/>
              </p:cNvSpPr>
              <p:nvPr/>
            </p:nvSpPr>
            <p:spPr bwMode="gray">
              <a:xfrm>
                <a:off x="7121742" y="408549"/>
                <a:ext cx="720000" cy="1384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lvl="1">
                  <a:spcBef>
                    <a:spcPts val="400"/>
                  </a:spcBef>
                  <a:spcAft>
                    <a:spcPts val="400"/>
                  </a:spcAft>
                  <a:buClr>
                    <a:srgbClr val="000000"/>
                  </a:buClr>
                  <a:buFont typeface="Arial" charset="0"/>
                  <a:buNone/>
                </a:pPr>
                <a:r>
                  <a:rPr lang="en-US" sz="900" i="1" dirty="0">
                    <a:solidFill>
                      <a:srgbClr val="000000"/>
                    </a:solidFill>
                    <a:latin typeface="Arial"/>
                    <a:cs typeface="Arial"/>
                  </a:rPr>
                  <a:t>Completed</a:t>
                </a:r>
              </a:p>
            </p:txBody>
          </p:sp>
        </p:grpSp>
        <p:grpSp>
          <p:nvGrpSpPr>
            <p:cNvPr id="4" name="Group 99"/>
            <p:cNvGrpSpPr/>
            <p:nvPr/>
          </p:nvGrpSpPr>
          <p:grpSpPr>
            <a:xfrm>
              <a:off x="7772400" y="394648"/>
              <a:ext cx="876000" cy="152400"/>
              <a:chOff x="8103342" y="390644"/>
              <a:chExt cx="876000" cy="152400"/>
            </a:xfrm>
          </p:grpSpPr>
          <p:sp>
            <p:nvSpPr>
              <p:cNvPr id="96" name="Freeform 99"/>
              <p:cNvSpPr>
                <a:spLocks noChangeAspect="1"/>
              </p:cNvSpPr>
              <p:nvPr/>
            </p:nvSpPr>
            <p:spPr bwMode="auto">
              <a:xfrm>
                <a:off x="8103342" y="390644"/>
                <a:ext cx="144000" cy="136602"/>
              </a:xfrm>
              <a:custGeom>
                <a:avLst/>
                <a:gdLst>
                  <a:gd name="T0" fmla="*/ 3040 w 3040"/>
                  <a:gd name="T1" fmla="*/ 109 h 2884"/>
                  <a:gd name="T2" fmla="*/ 2860 w 3040"/>
                  <a:gd name="T3" fmla="*/ 256 h 2884"/>
                  <a:gd name="T4" fmla="*/ 2673 w 3040"/>
                  <a:gd name="T5" fmla="*/ 428 h 2884"/>
                  <a:gd name="T6" fmla="*/ 2479 w 3040"/>
                  <a:gd name="T7" fmla="*/ 627 h 2884"/>
                  <a:gd name="T8" fmla="*/ 2277 w 3040"/>
                  <a:gd name="T9" fmla="*/ 853 h 2884"/>
                  <a:gd name="T10" fmla="*/ 2067 w 3040"/>
                  <a:gd name="T11" fmla="*/ 1106 h 2884"/>
                  <a:gd name="T12" fmla="*/ 1926 w 3040"/>
                  <a:gd name="T13" fmla="*/ 1287 h 2884"/>
                  <a:gd name="T14" fmla="*/ 1727 w 3040"/>
                  <a:gd name="T15" fmla="*/ 1556 h 2884"/>
                  <a:gd name="T16" fmla="*/ 1546 w 3040"/>
                  <a:gd name="T17" fmla="*/ 1819 h 2884"/>
                  <a:gd name="T18" fmla="*/ 1385 w 3040"/>
                  <a:gd name="T19" fmla="*/ 2076 h 2884"/>
                  <a:gd name="T20" fmla="*/ 1243 w 3040"/>
                  <a:gd name="T21" fmla="*/ 2324 h 2884"/>
                  <a:gd name="T22" fmla="*/ 1120 w 3040"/>
                  <a:gd name="T23" fmla="*/ 2567 h 2884"/>
                  <a:gd name="T24" fmla="*/ 865 w 3040"/>
                  <a:gd name="T25" fmla="*/ 2741 h 2884"/>
                  <a:gd name="T26" fmla="*/ 704 w 3040"/>
                  <a:gd name="T27" fmla="*/ 2867 h 2884"/>
                  <a:gd name="T28" fmla="*/ 675 w 3040"/>
                  <a:gd name="T29" fmla="*/ 2856 h 2884"/>
                  <a:gd name="T30" fmla="*/ 603 w 3040"/>
                  <a:gd name="T31" fmla="*/ 2655 h 2884"/>
                  <a:gd name="T32" fmla="*/ 498 w 3040"/>
                  <a:gd name="T33" fmla="*/ 2404 h 2884"/>
                  <a:gd name="T34" fmla="*/ 401 w 3040"/>
                  <a:gd name="T35" fmla="*/ 2197 h 2884"/>
                  <a:gd name="T36" fmla="*/ 311 w 3040"/>
                  <a:gd name="T37" fmla="*/ 2034 h 2884"/>
                  <a:gd name="T38" fmla="*/ 253 w 3040"/>
                  <a:gd name="T39" fmla="*/ 1950 h 2884"/>
                  <a:gd name="T40" fmla="*/ 164 w 3040"/>
                  <a:gd name="T41" fmla="*/ 1855 h 2884"/>
                  <a:gd name="T42" fmla="*/ 69 w 3040"/>
                  <a:gd name="T43" fmla="*/ 1786 h 2884"/>
                  <a:gd name="T44" fmla="*/ 0 w 3040"/>
                  <a:gd name="T45" fmla="*/ 1757 h 2884"/>
                  <a:gd name="T46" fmla="*/ 87 w 3040"/>
                  <a:gd name="T47" fmla="*/ 1672 h 2884"/>
                  <a:gd name="T48" fmla="*/ 172 w 3040"/>
                  <a:gd name="T49" fmla="*/ 1605 h 2884"/>
                  <a:gd name="T50" fmla="*/ 254 w 3040"/>
                  <a:gd name="T51" fmla="*/ 1555 h 2884"/>
                  <a:gd name="T52" fmla="*/ 332 w 3040"/>
                  <a:gd name="T53" fmla="*/ 1523 h 2884"/>
                  <a:gd name="T54" fmla="*/ 409 w 3040"/>
                  <a:gd name="T55" fmla="*/ 1508 h 2884"/>
                  <a:gd name="T56" fmla="*/ 444 w 3040"/>
                  <a:gd name="T57" fmla="*/ 1507 h 2884"/>
                  <a:gd name="T58" fmla="*/ 476 w 3040"/>
                  <a:gd name="T59" fmla="*/ 1513 h 2884"/>
                  <a:gd name="T60" fmla="*/ 543 w 3040"/>
                  <a:gd name="T61" fmla="*/ 1551 h 2884"/>
                  <a:gd name="T62" fmla="*/ 612 w 3040"/>
                  <a:gd name="T63" fmla="*/ 1621 h 2884"/>
                  <a:gd name="T64" fmla="*/ 683 w 3040"/>
                  <a:gd name="T65" fmla="*/ 1723 h 2884"/>
                  <a:gd name="T66" fmla="*/ 757 w 3040"/>
                  <a:gd name="T67" fmla="*/ 1858 h 2884"/>
                  <a:gd name="T68" fmla="*/ 877 w 3040"/>
                  <a:gd name="T69" fmla="*/ 2117 h 2884"/>
                  <a:gd name="T70" fmla="*/ 973 w 3040"/>
                  <a:gd name="T71" fmla="*/ 1963 h 2884"/>
                  <a:gd name="T72" fmla="*/ 1129 w 3040"/>
                  <a:gd name="T73" fmla="*/ 1731 h 2884"/>
                  <a:gd name="T74" fmla="*/ 1299 w 3040"/>
                  <a:gd name="T75" fmla="*/ 1503 h 2884"/>
                  <a:gd name="T76" fmla="*/ 1485 w 3040"/>
                  <a:gd name="T77" fmla="*/ 1277 h 2884"/>
                  <a:gd name="T78" fmla="*/ 1685 w 3040"/>
                  <a:gd name="T79" fmla="*/ 1052 h 2884"/>
                  <a:gd name="T80" fmla="*/ 1828 w 3040"/>
                  <a:gd name="T81" fmla="*/ 904 h 2884"/>
                  <a:gd name="T82" fmla="*/ 2045 w 3040"/>
                  <a:gd name="T83" fmla="*/ 693 h 2884"/>
                  <a:gd name="T84" fmla="*/ 2260 w 3040"/>
                  <a:gd name="T85" fmla="*/ 502 h 2884"/>
                  <a:gd name="T86" fmla="*/ 2474 w 3040"/>
                  <a:gd name="T87" fmla="*/ 328 h 2884"/>
                  <a:gd name="T88" fmla="*/ 2685 w 3040"/>
                  <a:gd name="T89" fmla="*/ 175 h 2884"/>
                  <a:gd name="T90" fmla="*/ 2893 w 3040"/>
                  <a:gd name="T91" fmla="*/ 40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0" h="2884">
                    <a:moveTo>
                      <a:pt x="2963" y="0"/>
                    </a:moveTo>
                    <a:lnTo>
                      <a:pt x="3040" y="109"/>
                    </a:lnTo>
                    <a:lnTo>
                      <a:pt x="3040" y="109"/>
                    </a:lnTo>
                    <a:lnTo>
                      <a:pt x="2981" y="155"/>
                    </a:lnTo>
                    <a:lnTo>
                      <a:pt x="2922" y="203"/>
                    </a:lnTo>
                    <a:lnTo>
                      <a:pt x="2860" y="256"/>
                    </a:lnTo>
                    <a:lnTo>
                      <a:pt x="2799" y="309"/>
                    </a:lnTo>
                    <a:lnTo>
                      <a:pt x="2736" y="367"/>
                    </a:lnTo>
                    <a:lnTo>
                      <a:pt x="2673" y="428"/>
                    </a:lnTo>
                    <a:lnTo>
                      <a:pt x="2610" y="491"/>
                    </a:lnTo>
                    <a:lnTo>
                      <a:pt x="2545" y="557"/>
                    </a:lnTo>
                    <a:lnTo>
                      <a:pt x="2479" y="627"/>
                    </a:lnTo>
                    <a:lnTo>
                      <a:pt x="2413" y="699"/>
                    </a:lnTo>
                    <a:lnTo>
                      <a:pt x="2346" y="775"/>
                    </a:lnTo>
                    <a:lnTo>
                      <a:pt x="2277" y="853"/>
                    </a:lnTo>
                    <a:lnTo>
                      <a:pt x="2209" y="934"/>
                    </a:lnTo>
                    <a:lnTo>
                      <a:pt x="2139" y="1018"/>
                    </a:lnTo>
                    <a:lnTo>
                      <a:pt x="2067" y="1106"/>
                    </a:lnTo>
                    <a:lnTo>
                      <a:pt x="1996" y="1196"/>
                    </a:lnTo>
                    <a:lnTo>
                      <a:pt x="1996" y="1196"/>
                    </a:lnTo>
                    <a:lnTo>
                      <a:pt x="1926" y="1287"/>
                    </a:lnTo>
                    <a:lnTo>
                      <a:pt x="1858" y="1377"/>
                    </a:lnTo>
                    <a:lnTo>
                      <a:pt x="1790" y="1468"/>
                    </a:lnTo>
                    <a:lnTo>
                      <a:pt x="1727" y="1556"/>
                    </a:lnTo>
                    <a:lnTo>
                      <a:pt x="1664" y="1645"/>
                    </a:lnTo>
                    <a:lnTo>
                      <a:pt x="1605" y="1733"/>
                    </a:lnTo>
                    <a:lnTo>
                      <a:pt x="1546" y="1819"/>
                    </a:lnTo>
                    <a:lnTo>
                      <a:pt x="1490" y="1905"/>
                    </a:lnTo>
                    <a:lnTo>
                      <a:pt x="1437" y="1991"/>
                    </a:lnTo>
                    <a:lnTo>
                      <a:pt x="1385" y="2076"/>
                    </a:lnTo>
                    <a:lnTo>
                      <a:pt x="1336" y="2159"/>
                    </a:lnTo>
                    <a:lnTo>
                      <a:pt x="1289" y="2242"/>
                    </a:lnTo>
                    <a:lnTo>
                      <a:pt x="1243" y="2324"/>
                    </a:lnTo>
                    <a:lnTo>
                      <a:pt x="1200" y="2405"/>
                    </a:lnTo>
                    <a:lnTo>
                      <a:pt x="1160" y="2486"/>
                    </a:lnTo>
                    <a:lnTo>
                      <a:pt x="1120" y="2567"/>
                    </a:lnTo>
                    <a:lnTo>
                      <a:pt x="958" y="2676"/>
                    </a:lnTo>
                    <a:lnTo>
                      <a:pt x="958" y="2676"/>
                    </a:lnTo>
                    <a:lnTo>
                      <a:pt x="865" y="2741"/>
                    </a:lnTo>
                    <a:lnTo>
                      <a:pt x="788" y="2798"/>
                    </a:lnTo>
                    <a:lnTo>
                      <a:pt x="728" y="2845"/>
                    </a:lnTo>
                    <a:lnTo>
                      <a:pt x="704" y="2867"/>
                    </a:lnTo>
                    <a:lnTo>
                      <a:pt x="683" y="2884"/>
                    </a:lnTo>
                    <a:lnTo>
                      <a:pt x="683" y="2884"/>
                    </a:lnTo>
                    <a:lnTo>
                      <a:pt x="675" y="2856"/>
                    </a:lnTo>
                    <a:lnTo>
                      <a:pt x="666" y="2825"/>
                    </a:lnTo>
                    <a:lnTo>
                      <a:pt x="639" y="2748"/>
                    </a:lnTo>
                    <a:lnTo>
                      <a:pt x="603" y="2655"/>
                    </a:lnTo>
                    <a:lnTo>
                      <a:pt x="560" y="2546"/>
                    </a:lnTo>
                    <a:lnTo>
                      <a:pt x="498" y="2404"/>
                    </a:lnTo>
                    <a:lnTo>
                      <a:pt x="498" y="2404"/>
                    </a:lnTo>
                    <a:lnTo>
                      <a:pt x="465" y="2330"/>
                    </a:lnTo>
                    <a:lnTo>
                      <a:pt x="433" y="2261"/>
                    </a:lnTo>
                    <a:lnTo>
                      <a:pt x="401" y="2197"/>
                    </a:lnTo>
                    <a:lnTo>
                      <a:pt x="371" y="2137"/>
                    </a:lnTo>
                    <a:lnTo>
                      <a:pt x="340" y="2084"/>
                    </a:lnTo>
                    <a:lnTo>
                      <a:pt x="311" y="2034"/>
                    </a:lnTo>
                    <a:lnTo>
                      <a:pt x="281" y="1991"/>
                    </a:lnTo>
                    <a:lnTo>
                      <a:pt x="253" y="1950"/>
                    </a:lnTo>
                    <a:lnTo>
                      <a:pt x="253" y="1950"/>
                    </a:lnTo>
                    <a:lnTo>
                      <a:pt x="225" y="1915"/>
                    </a:lnTo>
                    <a:lnTo>
                      <a:pt x="195" y="1885"/>
                    </a:lnTo>
                    <a:lnTo>
                      <a:pt x="164" y="1855"/>
                    </a:lnTo>
                    <a:lnTo>
                      <a:pt x="133" y="1829"/>
                    </a:lnTo>
                    <a:lnTo>
                      <a:pt x="101" y="1807"/>
                    </a:lnTo>
                    <a:lnTo>
                      <a:pt x="69" y="1786"/>
                    </a:lnTo>
                    <a:lnTo>
                      <a:pt x="35" y="1770"/>
                    </a:lnTo>
                    <a:lnTo>
                      <a:pt x="0" y="1757"/>
                    </a:lnTo>
                    <a:lnTo>
                      <a:pt x="0" y="1757"/>
                    </a:lnTo>
                    <a:lnTo>
                      <a:pt x="30" y="1726"/>
                    </a:lnTo>
                    <a:lnTo>
                      <a:pt x="59" y="1698"/>
                    </a:lnTo>
                    <a:lnTo>
                      <a:pt x="87" y="1672"/>
                    </a:lnTo>
                    <a:lnTo>
                      <a:pt x="116" y="1646"/>
                    </a:lnTo>
                    <a:lnTo>
                      <a:pt x="144" y="1625"/>
                    </a:lnTo>
                    <a:lnTo>
                      <a:pt x="172" y="1605"/>
                    </a:lnTo>
                    <a:lnTo>
                      <a:pt x="199" y="1586"/>
                    </a:lnTo>
                    <a:lnTo>
                      <a:pt x="227" y="1568"/>
                    </a:lnTo>
                    <a:lnTo>
                      <a:pt x="254" y="1555"/>
                    </a:lnTo>
                    <a:lnTo>
                      <a:pt x="281" y="1542"/>
                    </a:lnTo>
                    <a:lnTo>
                      <a:pt x="307" y="1531"/>
                    </a:lnTo>
                    <a:lnTo>
                      <a:pt x="332" y="1523"/>
                    </a:lnTo>
                    <a:lnTo>
                      <a:pt x="359" y="1516"/>
                    </a:lnTo>
                    <a:lnTo>
                      <a:pt x="385" y="1511"/>
                    </a:lnTo>
                    <a:lnTo>
                      <a:pt x="409" y="1508"/>
                    </a:lnTo>
                    <a:lnTo>
                      <a:pt x="434" y="1507"/>
                    </a:lnTo>
                    <a:lnTo>
                      <a:pt x="434" y="1507"/>
                    </a:lnTo>
                    <a:lnTo>
                      <a:pt x="444" y="1507"/>
                    </a:lnTo>
                    <a:lnTo>
                      <a:pt x="455" y="1508"/>
                    </a:lnTo>
                    <a:lnTo>
                      <a:pt x="465" y="1511"/>
                    </a:lnTo>
                    <a:lnTo>
                      <a:pt x="476" y="1513"/>
                    </a:lnTo>
                    <a:lnTo>
                      <a:pt x="499" y="1523"/>
                    </a:lnTo>
                    <a:lnTo>
                      <a:pt x="521" y="1535"/>
                    </a:lnTo>
                    <a:lnTo>
                      <a:pt x="543" y="1551"/>
                    </a:lnTo>
                    <a:lnTo>
                      <a:pt x="566" y="1571"/>
                    </a:lnTo>
                    <a:lnTo>
                      <a:pt x="589" y="1594"/>
                    </a:lnTo>
                    <a:lnTo>
                      <a:pt x="612" y="1621"/>
                    </a:lnTo>
                    <a:lnTo>
                      <a:pt x="636" y="1652"/>
                    </a:lnTo>
                    <a:lnTo>
                      <a:pt x="659" y="1685"/>
                    </a:lnTo>
                    <a:lnTo>
                      <a:pt x="683" y="1723"/>
                    </a:lnTo>
                    <a:lnTo>
                      <a:pt x="708" y="1763"/>
                    </a:lnTo>
                    <a:lnTo>
                      <a:pt x="733" y="1809"/>
                    </a:lnTo>
                    <a:lnTo>
                      <a:pt x="757" y="1858"/>
                    </a:lnTo>
                    <a:lnTo>
                      <a:pt x="783" y="1909"/>
                    </a:lnTo>
                    <a:lnTo>
                      <a:pt x="808" y="1964"/>
                    </a:lnTo>
                    <a:lnTo>
                      <a:pt x="877" y="2117"/>
                    </a:lnTo>
                    <a:lnTo>
                      <a:pt x="877" y="2117"/>
                    </a:lnTo>
                    <a:lnTo>
                      <a:pt x="924" y="2039"/>
                    </a:lnTo>
                    <a:lnTo>
                      <a:pt x="973" y="1963"/>
                    </a:lnTo>
                    <a:lnTo>
                      <a:pt x="1024" y="1885"/>
                    </a:lnTo>
                    <a:lnTo>
                      <a:pt x="1075" y="1808"/>
                    </a:lnTo>
                    <a:lnTo>
                      <a:pt x="1129" y="1731"/>
                    </a:lnTo>
                    <a:lnTo>
                      <a:pt x="1184" y="1655"/>
                    </a:lnTo>
                    <a:lnTo>
                      <a:pt x="1242" y="1578"/>
                    </a:lnTo>
                    <a:lnTo>
                      <a:pt x="1299" y="1503"/>
                    </a:lnTo>
                    <a:lnTo>
                      <a:pt x="1360" y="1427"/>
                    </a:lnTo>
                    <a:lnTo>
                      <a:pt x="1422" y="1351"/>
                    </a:lnTo>
                    <a:lnTo>
                      <a:pt x="1485" y="1277"/>
                    </a:lnTo>
                    <a:lnTo>
                      <a:pt x="1551" y="1201"/>
                    </a:lnTo>
                    <a:lnTo>
                      <a:pt x="1618" y="1127"/>
                    </a:lnTo>
                    <a:lnTo>
                      <a:pt x="1685" y="1052"/>
                    </a:lnTo>
                    <a:lnTo>
                      <a:pt x="1757" y="978"/>
                    </a:lnTo>
                    <a:lnTo>
                      <a:pt x="1828" y="904"/>
                    </a:lnTo>
                    <a:lnTo>
                      <a:pt x="1828" y="904"/>
                    </a:lnTo>
                    <a:lnTo>
                      <a:pt x="1901" y="831"/>
                    </a:lnTo>
                    <a:lnTo>
                      <a:pt x="1973" y="761"/>
                    </a:lnTo>
                    <a:lnTo>
                      <a:pt x="2045" y="693"/>
                    </a:lnTo>
                    <a:lnTo>
                      <a:pt x="2117" y="627"/>
                    </a:lnTo>
                    <a:lnTo>
                      <a:pt x="2189" y="564"/>
                    </a:lnTo>
                    <a:lnTo>
                      <a:pt x="2260" y="502"/>
                    </a:lnTo>
                    <a:lnTo>
                      <a:pt x="2331" y="441"/>
                    </a:lnTo>
                    <a:lnTo>
                      <a:pt x="2402" y="383"/>
                    </a:lnTo>
                    <a:lnTo>
                      <a:pt x="2474" y="328"/>
                    </a:lnTo>
                    <a:lnTo>
                      <a:pt x="2544" y="274"/>
                    </a:lnTo>
                    <a:lnTo>
                      <a:pt x="2614" y="223"/>
                    </a:lnTo>
                    <a:lnTo>
                      <a:pt x="2685" y="175"/>
                    </a:lnTo>
                    <a:lnTo>
                      <a:pt x="2755" y="128"/>
                    </a:lnTo>
                    <a:lnTo>
                      <a:pt x="2825" y="83"/>
                    </a:lnTo>
                    <a:lnTo>
                      <a:pt x="2893" y="40"/>
                    </a:lnTo>
                    <a:lnTo>
                      <a:pt x="2963" y="0"/>
                    </a:lnTo>
                    <a:lnTo>
                      <a:pt x="2963" y="0"/>
                    </a:lnTo>
                    <a:close/>
                  </a:path>
                </a:pathLst>
              </a:custGeom>
              <a:solidFill>
                <a:srgbClr val="C00000"/>
              </a:solidFill>
              <a:ln>
                <a:solidFill>
                  <a:srgbClr val="FF0000"/>
                </a:solidFill>
              </a:ln>
              <a:extLst/>
            </p:spPr>
            <p:txBody>
              <a:bodyPr vert="horz" wrap="square" lIns="93286" tIns="46643" rIns="93286" bIns="46643" numCol="1" anchor="t" anchorCtr="0" compatLnSpc="1">
                <a:prstTxWarp prst="textNoShape">
                  <a:avLst/>
                </a:prstTxWarp>
                <a:noAutofit/>
              </a:bodyPr>
              <a:lstStyle/>
              <a:p>
                <a:endParaRPr lang="en-US" sz="1200" dirty="0">
                  <a:solidFill>
                    <a:srgbClr val="660066"/>
                  </a:solidFill>
                  <a:latin typeface="Arial"/>
                  <a:cs typeface="Arial"/>
                </a:endParaRPr>
              </a:p>
            </p:txBody>
          </p:sp>
          <p:sp>
            <p:nvSpPr>
              <p:cNvPr id="98" name="dtable170554751157760 10 144 283 167 68"/>
              <p:cNvSpPr txBox="1">
                <a:spLocks noChangeArrowheads="1"/>
              </p:cNvSpPr>
              <p:nvPr/>
            </p:nvSpPr>
            <p:spPr bwMode="gray">
              <a:xfrm>
                <a:off x="8259342" y="404545"/>
                <a:ext cx="720000" cy="1384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lvl="1">
                  <a:spcBef>
                    <a:spcPts val="400"/>
                  </a:spcBef>
                  <a:spcAft>
                    <a:spcPts val="400"/>
                  </a:spcAft>
                  <a:buClr>
                    <a:srgbClr val="000000"/>
                  </a:buClr>
                  <a:buFont typeface="Arial" charset="0"/>
                  <a:buNone/>
                </a:pPr>
                <a:r>
                  <a:rPr lang="en-US" sz="900" i="1" dirty="0">
                    <a:solidFill>
                      <a:srgbClr val="000000"/>
                    </a:solidFill>
                    <a:latin typeface="Arial"/>
                    <a:cs typeface="Arial"/>
                  </a:rPr>
                  <a:t>Ongoing</a:t>
                </a:r>
              </a:p>
            </p:txBody>
          </p:sp>
        </p:grpSp>
        <p:sp>
          <p:nvSpPr>
            <p:cNvPr id="102" name="Rectangle 5"/>
            <p:cNvSpPr txBox="1"/>
            <p:nvPr/>
          </p:nvSpPr>
          <p:spPr>
            <a:xfrm>
              <a:off x="5413800" y="332096"/>
              <a:ext cx="1440000"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9808"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fontAlgn="base">
                <a:spcBef>
                  <a:spcPct val="0"/>
                </a:spcBef>
                <a:spcAft>
                  <a:spcPct val="0"/>
                </a:spcAft>
                <a:buClr>
                  <a:srgbClr val="204024"/>
                </a:buClr>
              </a:pPr>
              <a:r>
                <a:rPr lang="en-US" sz="1000" dirty="0">
                  <a:solidFill>
                    <a:srgbClr val="000000"/>
                  </a:solidFill>
                  <a:latin typeface="Arial"/>
                  <a:cs typeface="Arial"/>
                </a:rPr>
                <a:t>Status check color code :</a:t>
              </a:r>
            </a:p>
          </p:txBody>
        </p:sp>
      </p:grpSp>
      <p:sp>
        <p:nvSpPr>
          <p:cNvPr id="5" name="TextBox 4"/>
          <p:cNvSpPr txBox="1"/>
          <p:nvPr/>
        </p:nvSpPr>
        <p:spPr>
          <a:xfrm>
            <a:off x="2739791" y="5045368"/>
            <a:ext cx="5211973" cy="202876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450850" lvl="2" indent="-274638" fontAlgn="base">
              <a:spcBef>
                <a:spcPts val="600"/>
              </a:spcBef>
              <a:spcAft>
                <a:spcPts val="100"/>
              </a:spcAft>
              <a:buClr>
                <a:srgbClr val="E0EDFD">
                  <a:lumMod val="10000"/>
                </a:srgbClr>
              </a:buClr>
              <a:buSzPct val="100000"/>
              <a:buFont typeface="+mj-lt"/>
              <a:buAutoNum type="romanLcPeriod"/>
            </a:pPr>
            <a:r>
              <a:rPr lang="en-US" sz="1000" dirty="0"/>
              <a:t>UNICEF SD places purchase orders for goods</a:t>
            </a:r>
          </a:p>
          <a:p>
            <a:pPr marL="450850" lvl="2" indent="-274638" fontAlgn="base">
              <a:spcBef>
                <a:spcPts val="600"/>
              </a:spcBef>
              <a:spcAft>
                <a:spcPts val="100"/>
              </a:spcAft>
              <a:buClr>
                <a:srgbClr val="E0EDFD">
                  <a:lumMod val="10000"/>
                </a:srgbClr>
              </a:buClr>
              <a:buSzPct val="100000"/>
              <a:buFont typeface="+mj-lt"/>
              <a:buAutoNum type="romanLcPeriod"/>
            </a:pPr>
            <a:r>
              <a:rPr lang="en-US" sz="1000" dirty="0">
                <a:solidFill>
                  <a:srgbClr val="000000"/>
                </a:solidFill>
                <a:ea typeface="ＭＳ Ｐゴシック"/>
              </a:rPr>
              <a:t>UNICEF SD issues contract to supplier for service bundle</a:t>
            </a:r>
            <a:endParaRPr lang="en-US" sz="1000" dirty="0"/>
          </a:p>
          <a:p>
            <a:pPr marL="450850" lvl="2" indent="-274638" fontAlgn="base">
              <a:spcBef>
                <a:spcPts val="600"/>
              </a:spcBef>
              <a:spcAft>
                <a:spcPts val="100"/>
              </a:spcAft>
              <a:buClr>
                <a:srgbClr val="E0EDFD">
                  <a:lumMod val="10000"/>
                </a:srgbClr>
              </a:buClr>
              <a:buSzPct val="100000"/>
              <a:buFont typeface="+mj-lt"/>
              <a:buAutoNum type="romanLcPeriod"/>
            </a:pPr>
            <a:r>
              <a:rPr lang="en-US" sz="1000" dirty="0">
                <a:ea typeface="ＭＳ Ｐゴシック"/>
              </a:rPr>
              <a:t>PMT t</a:t>
            </a:r>
            <a:r>
              <a:rPr lang="en-US" sz="1000" dirty="0">
                <a:solidFill>
                  <a:srgbClr val="000000"/>
                </a:solidFill>
                <a:ea typeface="ＭＳ Ｐゴシック"/>
              </a:rPr>
              <a:t>rack delivery &amp; installation</a:t>
            </a:r>
          </a:p>
          <a:p>
            <a:pPr marL="450850" lvl="2" indent="-274638" fontAlgn="base">
              <a:spcBef>
                <a:spcPts val="600"/>
              </a:spcBef>
              <a:spcAft>
                <a:spcPts val="100"/>
              </a:spcAft>
              <a:buClr>
                <a:srgbClr val="E0EDFD">
                  <a:lumMod val="10000"/>
                </a:srgbClr>
              </a:buClr>
              <a:buSzPct val="100000"/>
              <a:buFont typeface="+mj-lt"/>
              <a:buAutoNum type="romanLcPeriod"/>
            </a:pPr>
            <a:r>
              <a:rPr lang="en-US" sz="1000" dirty="0">
                <a:solidFill>
                  <a:srgbClr val="000000"/>
                </a:solidFill>
                <a:ea typeface="ＭＳ Ｐゴシック"/>
              </a:rPr>
              <a:t>MoH delegate to sign commissioning checklist and certify invoices</a:t>
            </a:r>
          </a:p>
          <a:p>
            <a:pPr marL="450850" lvl="2" indent="-274638" fontAlgn="base">
              <a:spcBef>
                <a:spcPts val="600"/>
              </a:spcBef>
              <a:spcAft>
                <a:spcPts val="100"/>
              </a:spcAft>
              <a:buClr>
                <a:srgbClr val="E0EDFD">
                  <a:lumMod val="10000"/>
                </a:srgbClr>
              </a:buClr>
              <a:buSzPct val="100000"/>
              <a:buFont typeface="+mj-lt"/>
              <a:buAutoNum type="romanLcPeriod"/>
            </a:pPr>
            <a:r>
              <a:rPr lang="en-US" sz="1000" dirty="0">
                <a:solidFill>
                  <a:srgbClr val="000000"/>
                </a:solidFill>
                <a:ea typeface="ＭＳ Ｐゴシック"/>
              </a:rPr>
              <a:t>Supplier send to UNICEF SD for payment,</a:t>
            </a:r>
          </a:p>
          <a:p>
            <a:pPr marL="450850" lvl="2" indent="-274638" fontAlgn="base">
              <a:spcBef>
                <a:spcPts val="600"/>
              </a:spcBef>
              <a:spcAft>
                <a:spcPts val="100"/>
              </a:spcAft>
              <a:buClr>
                <a:srgbClr val="E0EDFD">
                  <a:lumMod val="10000"/>
                </a:srgbClr>
              </a:buClr>
              <a:buSzPct val="100000"/>
              <a:buFont typeface="+mj-lt"/>
              <a:buAutoNum type="romanLcPeriod"/>
            </a:pPr>
            <a:r>
              <a:rPr lang="en-US" sz="1000" dirty="0">
                <a:ea typeface="ＭＳ Ｐゴシック"/>
              </a:rPr>
              <a:t> Post installation inspection</a:t>
            </a:r>
          </a:p>
          <a:p>
            <a:pPr marL="450850" lvl="2" indent="-274638" fontAlgn="base">
              <a:spcBef>
                <a:spcPts val="600"/>
              </a:spcBef>
              <a:spcAft>
                <a:spcPts val="100"/>
              </a:spcAft>
              <a:buClr>
                <a:srgbClr val="E0EDFD">
                  <a:lumMod val="10000"/>
                </a:srgbClr>
              </a:buClr>
              <a:buSzPct val="100000"/>
              <a:buFont typeface="+mj-lt"/>
              <a:buAutoNum type="romanLcPeriod"/>
            </a:pPr>
            <a:endParaRPr lang="en-US" sz="1200" dirty="0">
              <a:solidFill>
                <a:srgbClr val="000000"/>
              </a:solidFill>
              <a:ea typeface="ＭＳ Ｐゴシック"/>
            </a:endParaRPr>
          </a:p>
          <a:p>
            <a:pPr marL="285750" indent="-285750">
              <a:buFont typeface="+mj-lt"/>
              <a:buAutoNum type="romanLcPeriod"/>
            </a:pPr>
            <a:endParaRPr lang="en-US" sz="1200" dirty="0"/>
          </a:p>
          <a:p>
            <a:pPr marL="285750" indent="-285750">
              <a:buFont typeface="+mj-lt"/>
              <a:buAutoNum type="romanLcPeriod"/>
            </a:pPr>
            <a:endParaRPr lang="en-US" sz="1200" dirty="0"/>
          </a:p>
        </p:txBody>
      </p:sp>
      <p:pic>
        <p:nvPicPr>
          <p:cNvPr id="50" name="Picture 49"/>
          <p:cNvPicPr>
            <a:picLocks noChangeAspect="1"/>
          </p:cNvPicPr>
          <p:nvPr/>
        </p:nvPicPr>
        <p:blipFill>
          <a:blip r:embed="rId33"/>
          <a:stretch>
            <a:fillRect/>
          </a:stretch>
        </p:blipFill>
        <p:spPr>
          <a:xfrm>
            <a:off x="2743200" y="1179500"/>
            <a:ext cx="6097969" cy="81036"/>
          </a:xfrm>
          <a:prstGeom prst="rect">
            <a:avLst/>
          </a:prstGeom>
        </p:spPr>
      </p:pic>
      <p:pic>
        <p:nvPicPr>
          <p:cNvPr id="52" name="Picture 51"/>
          <p:cNvPicPr>
            <a:picLocks/>
          </p:cNvPicPr>
          <p:nvPr/>
        </p:nvPicPr>
        <p:blipFill>
          <a:blip r:embed="rId33">
            <a:alphaModFix amt="66000"/>
          </a:blip>
          <a:stretch>
            <a:fillRect/>
          </a:stretch>
        </p:blipFill>
        <p:spPr>
          <a:xfrm>
            <a:off x="2745531" y="2952482"/>
            <a:ext cx="6097969" cy="27432"/>
          </a:xfrm>
          <a:prstGeom prst="rect">
            <a:avLst/>
          </a:prstGeom>
          <a:ln>
            <a:solidFill>
              <a:srgbClr val="F5FBBC"/>
            </a:solidFill>
          </a:ln>
        </p:spPr>
      </p:pic>
      <p:pic>
        <p:nvPicPr>
          <p:cNvPr id="53" name="Picture 52"/>
          <p:cNvPicPr>
            <a:picLocks/>
          </p:cNvPicPr>
          <p:nvPr/>
        </p:nvPicPr>
        <p:blipFill>
          <a:blip r:embed="rId33">
            <a:alphaModFix amt="66000"/>
          </a:blip>
          <a:stretch>
            <a:fillRect/>
          </a:stretch>
        </p:blipFill>
        <p:spPr>
          <a:xfrm>
            <a:off x="2743200" y="4949164"/>
            <a:ext cx="6097969" cy="27432"/>
          </a:xfrm>
          <a:prstGeom prst="rect">
            <a:avLst/>
          </a:prstGeom>
          <a:ln>
            <a:solidFill>
              <a:srgbClr val="F5FBBC"/>
            </a:solidFill>
          </a:ln>
        </p:spPr>
      </p:pic>
      <p:sp>
        <p:nvSpPr>
          <p:cNvPr id="43" name="Rectangle 6"/>
          <p:cNvSpPr txBox="1">
            <a:spLocks/>
          </p:cNvSpPr>
          <p:nvPr/>
        </p:nvSpPr>
        <p:spPr>
          <a:xfrm>
            <a:off x="534780" y="1225161"/>
            <a:ext cx="1903620" cy="984639"/>
          </a:xfrm>
          <a:prstGeom prst="rect">
            <a:avLst/>
          </a:prstGeom>
          <a:solidFill>
            <a:srgbClr val="C2DBEC"/>
          </a:solidFill>
          <a:ln w="9525">
            <a:solidFill>
              <a:schemeClr val="bg1">
                <a:lumMod val="65000"/>
              </a:schemeClr>
            </a:solidFill>
            <a:miter lim="800000"/>
            <a:headEnd/>
            <a:tailEnd/>
          </a:ln>
          <a:effectLst/>
          <a:extLst/>
        </p:spPr>
        <p:txBody>
          <a:bodyPr vert="horz" wrap="square" lIns="0" tIns="180000" rIns="72002" bIns="0" numCol="1" anchor="ctr" anchorCtr="0" compatLnSpc="1">
            <a:prstTxWarp prst="textNoShape">
              <a:avLst/>
            </a:prstTxWarp>
            <a:no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9808"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95250" algn="ctr" defTabSz="914400" fontAlgn="base">
              <a:spcBef>
                <a:spcPct val="0"/>
              </a:spcBef>
              <a:spcAft>
                <a:spcPct val="0"/>
              </a:spcAft>
              <a:defRPr/>
            </a:pPr>
            <a:r>
              <a:rPr lang="en-US" sz="1400" b="1" dirty="0">
                <a:solidFill>
                  <a:srgbClr val="1F1F1F"/>
                </a:solidFill>
                <a:cs typeface="Arial"/>
              </a:rPr>
              <a:t>CCEOP </a:t>
            </a:r>
            <a:br>
              <a:rPr lang="en-US" sz="1400" b="1" dirty="0">
                <a:solidFill>
                  <a:srgbClr val="1F1F1F"/>
                </a:solidFill>
                <a:cs typeface="Arial"/>
              </a:rPr>
            </a:br>
            <a:r>
              <a:rPr lang="en-US" sz="1400" b="1" dirty="0">
                <a:solidFill>
                  <a:srgbClr val="1F1F1F"/>
                </a:solidFill>
                <a:cs typeface="Arial"/>
              </a:rPr>
              <a:t>Application &amp; Approval</a:t>
            </a:r>
          </a:p>
          <a:p>
            <a:pPr marL="95250" algn="ctr" defTabSz="914400" fontAlgn="base">
              <a:spcBef>
                <a:spcPct val="0"/>
              </a:spcBef>
              <a:spcAft>
                <a:spcPct val="0"/>
              </a:spcAft>
              <a:defRPr/>
            </a:pPr>
            <a:endParaRPr lang="en-US" sz="1400" b="1" dirty="0">
              <a:solidFill>
                <a:srgbClr val="1F1F1F"/>
              </a:solidFill>
              <a:cs typeface="Arial"/>
            </a:endParaRPr>
          </a:p>
        </p:txBody>
      </p:sp>
      <p:sp>
        <p:nvSpPr>
          <p:cNvPr id="45" name="Rectangle 6"/>
          <p:cNvSpPr txBox="1">
            <a:spLocks/>
          </p:cNvSpPr>
          <p:nvPr/>
        </p:nvSpPr>
        <p:spPr>
          <a:xfrm>
            <a:off x="357910" y="1060362"/>
            <a:ext cx="355403" cy="337991"/>
          </a:xfrm>
          <a:prstGeom prst="ellipse">
            <a:avLst/>
          </a:prstGeom>
          <a:solidFill>
            <a:srgbClr val="FFFFFF"/>
          </a:solidFill>
          <a:ln w="19050">
            <a:solidFill>
              <a:srgbClr val="00589F"/>
            </a:solidFill>
            <a:miter lim="800000"/>
            <a:headEnd/>
            <a:tailEnd/>
          </a:ln>
          <a:effectLst/>
        </p:spPr>
        <p:txBody>
          <a:bodyPr vert="horz" wrap="square" lIns="0" tIns="0" rIns="0" bIns="0" numCol="1" anchor="ctr" anchorCtr="1" compatLnSpc="1">
            <a:prstTxWarp prst="textNoShape">
              <a:avLst/>
            </a:prstTxWarp>
            <a:no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9808"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algn="ctr" rtl="0">
              <a:buClr>
                <a:srgbClr val="339966"/>
              </a:buClr>
            </a:pPr>
            <a:r>
              <a:rPr lang="en-US" sz="1100" b="1" dirty="0">
                <a:solidFill>
                  <a:srgbClr val="1F1F1F"/>
                </a:solidFill>
                <a:latin typeface="Arial"/>
                <a:ea typeface="ＭＳ Ｐゴシック"/>
                <a:cs typeface="Arial"/>
              </a:rPr>
              <a:t>A</a:t>
            </a:r>
            <a:endParaRPr lang="en-US" sz="1100" b="1" kern="1200" dirty="0">
              <a:solidFill>
                <a:srgbClr val="1F1F1F"/>
              </a:solidFill>
              <a:latin typeface="Arial"/>
              <a:ea typeface="ＭＳ Ｐゴシック"/>
              <a:cs typeface="Arial"/>
            </a:endParaRPr>
          </a:p>
        </p:txBody>
      </p:sp>
      <p:sp>
        <p:nvSpPr>
          <p:cNvPr id="46" name="Rectangle 6"/>
          <p:cNvSpPr txBox="1">
            <a:spLocks/>
          </p:cNvSpPr>
          <p:nvPr/>
        </p:nvSpPr>
        <p:spPr>
          <a:xfrm>
            <a:off x="534780" y="3466048"/>
            <a:ext cx="1903620" cy="984639"/>
          </a:xfrm>
          <a:prstGeom prst="rect">
            <a:avLst/>
          </a:prstGeom>
          <a:solidFill>
            <a:srgbClr val="C2DBEC"/>
          </a:solidFill>
          <a:ln w="9525">
            <a:solidFill>
              <a:schemeClr val="bg1">
                <a:lumMod val="65000"/>
              </a:schemeClr>
            </a:solidFill>
            <a:miter lim="800000"/>
            <a:headEnd/>
            <a:tailEnd/>
          </a:ln>
          <a:effectLst/>
          <a:extLst/>
        </p:spPr>
        <p:txBody>
          <a:bodyPr vert="horz" wrap="square" lIns="0" tIns="180000" rIns="72002" bIns="0" numCol="1" anchor="ctr" anchorCtr="0" compatLnSpc="1">
            <a:prstTxWarp prst="textNoShape">
              <a:avLst/>
            </a:prstTxWarp>
            <a:no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9808"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95250" algn="ctr" defTabSz="914400" fontAlgn="base">
              <a:spcBef>
                <a:spcPct val="0"/>
              </a:spcBef>
              <a:spcAft>
                <a:spcPct val="0"/>
              </a:spcAft>
              <a:defRPr/>
            </a:pPr>
            <a:r>
              <a:rPr lang="en-US" sz="1400" b="1" dirty="0">
                <a:solidFill>
                  <a:srgbClr val="1F1F1F"/>
                </a:solidFill>
                <a:cs typeface="Arial"/>
              </a:rPr>
              <a:t>Procurement Planning </a:t>
            </a:r>
          </a:p>
          <a:p>
            <a:pPr marL="95250" algn="ctr" defTabSz="914400" fontAlgn="base">
              <a:spcBef>
                <a:spcPct val="0"/>
              </a:spcBef>
              <a:spcAft>
                <a:spcPct val="0"/>
              </a:spcAft>
              <a:defRPr/>
            </a:pPr>
            <a:endParaRPr lang="en-US" sz="1400" b="1" dirty="0">
              <a:solidFill>
                <a:srgbClr val="1F1F1F"/>
              </a:solidFill>
              <a:cs typeface="Arial"/>
            </a:endParaRPr>
          </a:p>
        </p:txBody>
      </p:sp>
      <p:sp>
        <p:nvSpPr>
          <p:cNvPr id="47" name="Rectangle 6"/>
          <p:cNvSpPr txBox="1">
            <a:spLocks/>
          </p:cNvSpPr>
          <p:nvPr/>
        </p:nvSpPr>
        <p:spPr>
          <a:xfrm>
            <a:off x="343906" y="3356006"/>
            <a:ext cx="355403" cy="337991"/>
          </a:xfrm>
          <a:prstGeom prst="ellipse">
            <a:avLst/>
          </a:prstGeom>
          <a:solidFill>
            <a:srgbClr val="FFFFFF"/>
          </a:solidFill>
          <a:ln w="19050">
            <a:solidFill>
              <a:srgbClr val="00589F"/>
            </a:solidFill>
            <a:miter lim="800000"/>
            <a:headEnd/>
            <a:tailEnd/>
          </a:ln>
          <a:effectLst/>
        </p:spPr>
        <p:txBody>
          <a:bodyPr vert="horz" wrap="square" lIns="0" tIns="0" rIns="0" bIns="0" numCol="1" anchor="ctr" anchorCtr="1" compatLnSpc="1">
            <a:prstTxWarp prst="textNoShape">
              <a:avLst/>
            </a:prstTxWarp>
            <a:no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9808"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algn="ctr" rtl="0">
              <a:buClr>
                <a:srgbClr val="339966"/>
              </a:buClr>
            </a:pPr>
            <a:r>
              <a:rPr lang="en-US" sz="1100" b="1" dirty="0">
                <a:solidFill>
                  <a:srgbClr val="1F1F1F"/>
                </a:solidFill>
                <a:latin typeface="Arial"/>
                <a:ea typeface="ＭＳ Ｐゴシック"/>
                <a:cs typeface="Arial"/>
              </a:rPr>
              <a:t>B</a:t>
            </a:r>
            <a:endParaRPr lang="en-US" sz="1100" b="1" kern="1200" dirty="0">
              <a:solidFill>
                <a:srgbClr val="1F1F1F"/>
              </a:solidFill>
              <a:latin typeface="Arial"/>
              <a:ea typeface="ＭＳ Ｐゴシック"/>
              <a:cs typeface="Arial"/>
            </a:endParaRPr>
          </a:p>
        </p:txBody>
      </p:sp>
      <p:sp>
        <p:nvSpPr>
          <p:cNvPr id="49" name="Rectangle 6"/>
          <p:cNvSpPr txBox="1">
            <a:spLocks/>
          </p:cNvSpPr>
          <p:nvPr/>
        </p:nvSpPr>
        <p:spPr>
          <a:xfrm>
            <a:off x="534780" y="5212088"/>
            <a:ext cx="1903620" cy="984639"/>
          </a:xfrm>
          <a:prstGeom prst="rect">
            <a:avLst/>
          </a:prstGeom>
          <a:solidFill>
            <a:srgbClr val="C2DBEC"/>
          </a:solidFill>
          <a:ln w="9525">
            <a:solidFill>
              <a:schemeClr val="bg1">
                <a:lumMod val="65000"/>
              </a:schemeClr>
            </a:solidFill>
            <a:miter lim="800000"/>
            <a:headEnd/>
            <a:tailEnd/>
          </a:ln>
          <a:effectLst/>
          <a:extLst/>
        </p:spPr>
        <p:txBody>
          <a:bodyPr vert="horz" wrap="square" lIns="0" tIns="180000" rIns="72002" bIns="0" numCol="1" anchor="ctr" anchorCtr="0" compatLnSpc="1">
            <a:prstTxWarp prst="textNoShape">
              <a:avLst/>
            </a:prstTxWarp>
            <a:no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9808"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marL="95250" algn="ctr" defTabSz="914400" fontAlgn="base">
              <a:spcBef>
                <a:spcPct val="0"/>
              </a:spcBef>
              <a:spcAft>
                <a:spcPct val="0"/>
              </a:spcAft>
              <a:defRPr/>
            </a:pPr>
            <a:r>
              <a:rPr lang="en-US" sz="1400" b="1" dirty="0">
                <a:solidFill>
                  <a:srgbClr val="1F1F1F"/>
                </a:solidFill>
                <a:cs typeface="Arial"/>
              </a:rPr>
              <a:t>Procurement Implementation</a:t>
            </a:r>
          </a:p>
          <a:p>
            <a:pPr marL="95250" algn="ctr" defTabSz="914400" fontAlgn="base">
              <a:spcBef>
                <a:spcPct val="0"/>
              </a:spcBef>
              <a:spcAft>
                <a:spcPct val="0"/>
              </a:spcAft>
              <a:defRPr/>
            </a:pPr>
            <a:endParaRPr lang="en-US" sz="1400" b="1" dirty="0">
              <a:solidFill>
                <a:srgbClr val="1F1F1F"/>
              </a:solidFill>
              <a:cs typeface="Arial"/>
            </a:endParaRPr>
          </a:p>
        </p:txBody>
      </p:sp>
      <p:sp>
        <p:nvSpPr>
          <p:cNvPr id="51" name="Rectangle 6"/>
          <p:cNvSpPr txBox="1">
            <a:spLocks/>
          </p:cNvSpPr>
          <p:nvPr/>
        </p:nvSpPr>
        <p:spPr>
          <a:xfrm>
            <a:off x="357910" y="5047289"/>
            <a:ext cx="355403" cy="337991"/>
          </a:xfrm>
          <a:prstGeom prst="ellipse">
            <a:avLst/>
          </a:prstGeom>
          <a:solidFill>
            <a:srgbClr val="FFFFFF"/>
          </a:solidFill>
          <a:ln w="19050">
            <a:solidFill>
              <a:srgbClr val="00589F"/>
            </a:solidFill>
            <a:miter lim="800000"/>
            <a:headEnd/>
            <a:tailEnd/>
          </a:ln>
          <a:effectLst/>
        </p:spPr>
        <p:txBody>
          <a:bodyPr vert="horz" wrap="square" lIns="0" tIns="0" rIns="0" bIns="0" numCol="1" anchor="ctr" anchorCtr="1" compatLnSpc="1">
            <a:prstTxWarp prst="textNoShape">
              <a:avLst/>
            </a:prstTxWarp>
            <a:no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9808"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algn="ctr" rtl="0">
              <a:buClr>
                <a:srgbClr val="339966"/>
              </a:buClr>
            </a:pPr>
            <a:r>
              <a:rPr lang="en-US" sz="1100" b="1" dirty="0">
                <a:solidFill>
                  <a:srgbClr val="1F1F1F"/>
                </a:solidFill>
                <a:latin typeface="Arial"/>
                <a:ea typeface="ＭＳ Ｐゴシック"/>
                <a:cs typeface="Arial"/>
              </a:rPr>
              <a:t>C</a:t>
            </a:r>
            <a:endParaRPr lang="en-US" sz="1100" b="1" kern="1200" dirty="0">
              <a:solidFill>
                <a:srgbClr val="1F1F1F"/>
              </a:solidFill>
              <a:latin typeface="Arial"/>
              <a:ea typeface="ＭＳ Ｐゴシック"/>
              <a:cs typeface="Arial"/>
            </a:endParaRPr>
          </a:p>
        </p:txBody>
      </p:sp>
      <p:sp>
        <p:nvSpPr>
          <p:cNvPr id="54" name="Rectangle 53"/>
          <p:cNvSpPr/>
          <p:nvPr/>
        </p:nvSpPr>
        <p:spPr bwMode="auto">
          <a:xfrm>
            <a:off x="0" y="0"/>
            <a:ext cx="521608" cy="521608"/>
          </a:xfrm>
          <a:prstGeom prst="rect">
            <a:avLst/>
          </a:prstGeom>
          <a:solidFill>
            <a:srgbClr val="00589F"/>
          </a:solidFill>
          <a:ln w="9525">
            <a:noFill/>
            <a:miter lim="800000"/>
            <a:headEnd/>
            <a:tailEnd/>
          </a:ln>
          <a:effectLst/>
        </p:spPr>
        <p:txBody>
          <a:bodyPr wrap="square" lIns="0" tIns="0" rIns="0" bIns="0" rtlCol="0" anchor="ctr">
            <a:spAutoFit/>
          </a:bodyPr>
          <a:lstStyle/>
          <a:p>
            <a:pPr marL="133350" indent="-137160" algn="ctr" defTabSz="787400">
              <a:buClr>
                <a:schemeClr val="tx2"/>
              </a:buClr>
              <a:buSzPct val="125000"/>
              <a:buFont typeface="Arial" pitchFamily="34" charset="0"/>
              <a:buChar char="•"/>
            </a:pPr>
            <a:endParaRPr lang="en-US" dirty="0"/>
          </a:p>
        </p:txBody>
      </p:sp>
      <p:sp>
        <p:nvSpPr>
          <p:cNvPr id="55" name="Title 1"/>
          <p:cNvSpPr txBox="1">
            <a:spLocks/>
          </p:cNvSpPr>
          <p:nvPr>
            <p:custDataLst>
              <p:tags r:id="rId9"/>
            </p:custDataLst>
          </p:nvPr>
        </p:nvSpPr>
        <p:spPr bwMode="gray">
          <a:xfrm>
            <a:off x="656182" y="106680"/>
            <a:ext cx="84878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defTabSz="911135" fontAlgn="base">
              <a:spcBef>
                <a:spcPct val="0"/>
              </a:spcBef>
              <a:spcAft>
                <a:spcPct val="0"/>
              </a:spcAft>
              <a:tabLst>
                <a:tab pos="368907" algn="l"/>
              </a:tabLst>
              <a:defRPr/>
            </a:pPr>
            <a:r>
              <a:rPr lang="en-US" sz="2000" b="1" dirty="0">
                <a:solidFill>
                  <a:schemeClr val="bg1"/>
                </a:solidFill>
                <a:latin typeface="Arial Narrow"/>
                <a:cs typeface="Arial Narrow"/>
              </a:rPr>
              <a:t>I. Introduction &amp; Overview</a:t>
            </a:r>
          </a:p>
        </p:txBody>
      </p:sp>
      <p:sp>
        <p:nvSpPr>
          <p:cNvPr id="44" name="Freeform 99"/>
          <p:cNvSpPr>
            <a:spLocks noChangeAspect="1"/>
          </p:cNvSpPr>
          <p:nvPr>
            <p:custDataLst>
              <p:tags r:id="rId10"/>
            </p:custDataLst>
          </p:nvPr>
        </p:nvSpPr>
        <p:spPr bwMode="auto">
          <a:xfrm>
            <a:off x="8679832" y="1736459"/>
            <a:ext cx="175620" cy="166598"/>
          </a:xfrm>
          <a:custGeom>
            <a:avLst/>
            <a:gdLst>
              <a:gd name="T0" fmla="*/ 3040 w 3040"/>
              <a:gd name="T1" fmla="*/ 109 h 2884"/>
              <a:gd name="T2" fmla="*/ 2860 w 3040"/>
              <a:gd name="T3" fmla="*/ 256 h 2884"/>
              <a:gd name="T4" fmla="*/ 2673 w 3040"/>
              <a:gd name="T5" fmla="*/ 428 h 2884"/>
              <a:gd name="T6" fmla="*/ 2479 w 3040"/>
              <a:gd name="T7" fmla="*/ 627 h 2884"/>
              <a:gd name="T8" fmla="*/ 2277 w 3040"/>
              <a:gd name="T9" fmla="*/ 853 h 2884"/>
              <a:gd name="T10" fmla="*/ 2067 w 3040"/>
              <a:gd name="T11" fmla="*/ 1106 h 2884"/>
              <a:gd name="T12" fmla="*/ 1926 w 3040"/>
              <a:gd name="T13" fmla="*/ 1287 h 2884"/>
              <a:gd name="T14" fmla="*/ 1727 w 3040"/>
              <a:gd name="T15" fmla="*/ 1556 h 2884"/>
              <a:gd name="T16" fmla="*/ 1546 w 3040"/>
              <a:gd name="T17" fmla="*/ 1819 h 2884"/>
              <a:gd name="T18" fmla="*/ 1385 w 3040"/>
              <a:gd name="T19" fmla="*/ 2076 h 2884"/>
              <a:gd name="T20" fmla="*/ 1243 w 3040"/>
              <a:gd name="T21" fmla="*/ 2324 h 2884"/>
              <a:gd name="T22" fmla="*/ 1120 w 3040"/>
              <a:gd name="T23" fmla="*/ 2567 h 2884"/>
              <a:gd name="T24" fmla="*/ 865 w 3040"/>
              <a:gd name="T25" fmla="*/ 2741 h 2884"/>
              <a:gd name="T26" fmla="*/ 704 w 3040"/>
              <a:gd name="T27" fmla="*/ 2867 h 2884"/>
              <a:gd name="T28" fmla="*/ 675 w 3040"/>
              <a:gd name="T29" fmla="*/ 2856 h 2884"/>
              <a:gd name="T30" fmla="*/ 603 w 3040"/>
              <a:gd name="T31" fmla="*/ 2655 h 2884"/>
              <a:gd name="T32" fmla="*/ 498 w 3040"/>
              <a:gd name="T33" fmla="*/ 2404 h 2884"/>
              <a:gd name="T34" fmla="*/ 401 w 3040"/>
              <a:gd name="T35" fmla="*/ 2197 h 2884"/>
              <a:gd name="T36" fmla="*/ 311 w 3040"/>
              <a:gd name="T37" fmla="*/ 2034 h 2884"/>
              <a:gd name="T38" fmla="*/ 253 w 3040"/>
              <a:gd name="T39" fmla="*/ 1950 h 2884"/>
              <a:gd name="T40" fmla="*/ 164 w 3040"/>
              <a:gd name="T41" fmla="*/ 1855 h 2884"/>
              <a:gd name="T42" fmla="*/ 69 w 3040"/>
              <a:gd name="T43" fmla="*/ 1786 h 2884"/>
              <a:gd name="T44" fmla="*/ 0 w 3040"/>
              <a:gd name="T45" fmla="*/ 1757 h 2884"/>
              <a:gd name="T46" fmla="*/ 87 w 3040"/>
              <a:gd name="T47" fmla="*/ 1672 h 2884"/>
              <a:gd name="T48" fmla="*/ 172 w 3040"/>
              <a:gd name="T49" fmla="*/ 1605 h 2884"/>
              <a:gd name="T50" fmla="*/ 254 w 3040"/>
              <a:gd name="T51" fmla="*/ 1555 h 2884"/>
              <a:gd name="T52" fmla="*/ 332 w 3040"/>
              <a:gd name="T53" fmla="*/ 1523 h 2884"/>
              <a:gd name="T54" fmla="*/ 409 w 3040"/>
              <a:gd name="T55" fmla="*/ 1508 h 2884"/>
              <a:gd name="T56" fmla="*/ 444 w 3040"/>
              <a:gd name="T57" fmla="*/ 1507 h 2884"/>
              <a:gd name="T58" fmla="*/ 476 w 3040"/>
              <a:gd name="T59" fmla="*/ 1513 h 2884"/>
              <a:gd name="T60" fmla="*/ 543 w 3040"/>
              <a:gd name="T61" fmla="*/ 1551 h 2884"/>
              <a:gd name="T62" fmla="*/ 612 w 3040"/>
              <a:gd name="T63" fmla="*/ 1621 h 2884"/>
              <a:gd name="T64" fmla="*/ 683 w 3040"/>
              <a:gd name="T65" fmla="*/ 1723 h 2884"/>
              <a:gd name="T66" fmla="*/ 757 w 3040"/>
              <a:gd name="T67" fmla="*/ 1858 h 2884"/>
              <a:gd name="T68" fmla="*/ 877 w 3040"/>
              <a:gd name="T69" fmla="*/ 2117 h 2884"/>
              <a:gd name="T70" fmla="*/ 973 w 3040"/>
              <a:gd name="T71" fmla="*/ 1963 h 2884"/>
              <a:gd name="T72" fmla="*/ 1129 w 3040"/>
              <a:gd name="T73" fmla="*/ 1731 h 2884"/>
              <a:gd name="T74" fmla="*/ 1299 w 3040"/>
              <a:gd name="T75" fmla="*/ 1503 h 2884"/>
              <a:gd name="T76" fmla="*/ 1485 w 3040"/>
              <a:gd name="T77" fmla="*/ 1277 h 2884"/>
              <a:gd name="T78" fmla="*/ 1685 w 3040"/>
              <a:gd name="T79" fmla="*/ 1052 h 2884"/>
              <a:gd name="T80" fmla="*/ 1828 w 3040"/>
              <a:gd name="T81" fmla="*/ 904 h 2884"/>
              <a:gd name="T82" fmla="*/ 2045 w 3040"/>
              <a:gd name="T83" fmla="*/ 693 h 2884"/>
              <a:gd name="T84" fmla="*/ 2260 w 3040"/>
              <a:gd name="T85" fmla="*/ 502 h 2884"/>
              <a:gd name="T86" fmla="*/ 2474 w 3040"/>
              <a:gd name="T87" fmla="*/ 328 h 2884"/>
              <a:gd name="T88" fmla="*/ 2685 w 3040"/>
              <a:gd name="T89" fmla="*/ 175 h 2884"/>
              <a:gd name="T90" fmla="*/ 2893 w 3040"/>
              <a:gd name="T91" fmla="*/ 40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0" h="2884">
                <a:moveTo>
                  <a:pt x="2963" y="0"/>
                </a:moveTo>
                <a:lnTo>
                  <a:pt x="3040" y="109"/>
                </a:lnTo>
                <a:lnTo>
                  <a:pt x="3040" y="109"/>
                </a:lnTo>
                <a:lnTo>
                  <a:pt x="2981" y="155"/>
                </a:lnTo>
                <a:lnTo>
                  <a:pt x="2922" y="203"/>
                </a:lnTo>
                <a:lnTo>
                  <a:pt x="2860" y="256"/>
                </a:lnTo>
                <a:lnTo>
                  <a:pt x="2799" y="309"/>
                </a:lnTo>
                <a:lnTo>
                  <a:pt x="2736" y="367"/>
                </a:lnTo>
                <a:lnTo>
                  <a:pt x="2673" y="428"/>
                </a:lnTo>
                <a:lnTo>
                  <a:pt x="2610" y="491"/>
                </a:lnTo>
                <a:lnTo>
                  <a:pt x="2545" y="557"/>
                </a:lnTo>
                <a:lnTo>
                  <a:pt x="2479" y="627"/>
                </a:lnTo>
                <a:lnTo>
                  <a:pt x="2413" y="699"/>
                </a:lnTo>
                <a:lnTo>
                  <a:pt x="2346" y="775"/>
                </a:lnTo>
                <a:lnTo>
                  <a:pt x="2277" y="853"/>
                </a:lnTo>
                <a:lnTo>
                  <a:pt x="2209" y="934"/>
                </a:lnTo>
                <a:lnTo>
                  <a:pt x="2139" y="1018"/>
                </a:lnTo>
                <a:lnTo>
                  <a:pt x="2067" y="1106"/>
                </a:lnTo>
                <a:lnTo>
                  <a:pt x="1996" y="1196"/>
                </a:lnTo>
                <a:lnTo>
                  <a:pt x="1996" y="1196"/>
                </a:lnTo>
                <a:lnTo>
                  <a:pt x="1926" y="1287"/>
                </a:lnTo>
                <a:lnTo>
                  <a:pt x="1858" y="1377"/>
                </a:lnTo>
                <a:lnTo>
                  <a:pt x="1790" y="1468"/>
                </a:lnTo>
                <a:lnTo>
                  <a:pt x="1727" y="1556"/>
                </a:lnTo>
                <a:lnTo>
                  <a:pt x="1664" y="1645"/>
                </a:lnTo>
                <a:lnTo>
                  <a:pt x="1605" y="1733"/>
                </a:lnTo>
                <a:lnTo>
                  <a:pt x="1546" y="1819"/>
                </a:lnTo>
                <a:lnTo>
                  <a:pt x="1490" y="1905"/>
                </a:lnTo>
                <a:lnTo>
                  <a:pt x="1437" y="1991"/>
                </a:lnTo>
                <a:lnTo>
                  <a:pt x="1385" y="2076"/>
                </a:lnTo>
                <a:lnTo>
                  <a:pt x="1336" y="2159"/>
                </a:lnTo>
                <a:lnTo>
                  <a:pt x="1289" y="2242"/>
                </a:lnTo>
                <a:lnTo>
                  <a:pt x="1243" y="2324"/>
                </a:lnTo>
                <a:lnTo>
                  <a:pt x="1200" y="2405"/>
                </a:lnTo>
                <a:lnTo>
                  <a:pt x="1160" y="2486"/>
                </a:lnTo>
                <a:lnTo>
                  <a:pt x="1120" y="2567"/>
                </a:lnTo>
                <a:lnTo>
                  <a:pt x="958" y="2676"/>
                </a:lnTo>
                <a:lnTo>
                  <a:pt x="958" y="2676"/>
                </a:lnTo>
                <a:lnTo>
                  <a:pt x="865" y="2741"/>
                </a:lnTo>
                <a:lnTo>
                  <a:pt x="788" y="2798"/>
                </a:lnTo>
                <a:lnTo>
                  <a:pt x="728" y="2845"/>
                </a:lnTo>
                <a:lnTo>
                  <a:pt x="704" y="2867"/>
                </a:lnTo>
                <a:lnTo>
                  <a:pt x="683" y="2884"/>
                </a:lnTo>
                <a:lnTo>
                  <a:pt x="683" y="2884"/>
                </a:lnTo>
                <a:lnTo>
                  <a:pt x="675" y="2856"/>
                </a:lnTo>
                <a:lnTo>
                  <a:pt x="666" y="2825"/>
                </a:lnTo>
                <a:lnTo>
                  <a:pt x="639" y="2748"/>
                </a:lnTo>
                <a:lnTo>
                  <a:pt x="603" y="2655"/>
                </a:lnTo>
                <a:lnTo>
                  <a:pt x="560" y="2546"/>
                </a:lnTo>
                <a:lnTo>
                  <a:pt x="498" y="2404"/>
                </a:lnTo>
                <a:lnTo>
                  <a:pt x="498" y="2404"/>
                </a:lnTo>
                <a:lnTo>
                  <a:pt x="465" y="2330"/>
                </a:lnTo>
                <a:lnTo>
                  <a:pt x="433" y="2261"/>
                </a:lnTo>
                <a:lnTo>
                  <a:pt x="401" y="2197"/>
                </a:lnTo>
                <a:lnTo>
                  <a:pt x="371" y="2137"/>
                </a:lnTo>
                <a:lnTo>
                  <a:pt x="340" y="2084"/>
                </a:lnTo>
                <a:lnTo>
                  <a:pt x="311" y="2034"/>
                </a:lnTo>
                <a:lnTo>
                  <a:pt x="281" y="1991"/>
                </a:lnTo>
                <a:lnTo>
                  <a:pt x="253" y="1950"/>
                </a:lnTo>
                <a:lnTo>
                  <a:pt x="253" y="1950"/>
                </a:lnTo>
                <a:lnTo>
                  <a:pt x="225" y="1915"/>
                </a:lnTo>
                <a:lnTo>
                  <a:pt x="195" y="1885"/>
                </a:lnTo>
                <a:lnTo>
                  <a:pt x="164" y="1855"/>
                </a:lnTo>
                <a:lnTo>
                  <a:pt x="133" y="1829"/>
                </a:lnTo>
                <a:lnTo>
                  <a:pt x="101" y="1807"/>
                </a:lnTo>
                <a:lnTo>
                  <a:pt x="69" y="1786"/>
                </a:lnTo>
                <a:lnTo>
                  <a:pt x="35" y="1770"/>
                </a:lnTo>
                <a:lnTo>
                  <a:pt x="0" y="1757"/>
                </a:lnTo>
                <a:lnTo>
                  <a:pt x="0" y="1757"/>
                </a:lnTo>
                <a:lnTo>
                  <a:pt x="30" y="1726"/>
                </a:lnTo>
                <a:lnTo>
                  <a:pt x="59" y="1698"/>
                </a:lnTo>
                <a:lnTo>
                  <a:pt x="87" y="1672"/>
                </a:lnTo>
                <a:lnTo>
                  <a:pt x="116" y="1646"/>
                </a:lnTo>
                <a:lnTo>
                  <a:pt x="144" y="1625"/>
                </a:lnTo>
                <a:lnTo>
                  <a:pt x="172" y="1605"/>
                </a:lnTo>
                <a:lnTo>
                  <a:pt x="199" y="1586"/>
                </a:lnTo>
                <a:lnTo>
                  <a:pt x="227" y="1568"/>
                </a:lnTo>
                <a:lnTo>
                  <a:pt x="254" y="1555"/>
                </a:lnTo>
                <a:lnTo>
                  <a:pt x="281" y="1542"/>
                </a:lnTo>
                <a:lnTo>
                  <a:pt x="307" y="1531"/>
                </a:lnTo>
                <a:lnTo>
                  <a:pt x="332" y="1523"/>
                </a:lnTo>
                <a:lnTo>
                  <a:pt x="359" y="1516"/>
                </a:lnTo>
                <a:lnTo>
                  <a:pt x="385" y="1511"/>
                </a:lnTo>
                <a:lnTo>
                  <a:pt x="409" y="1508"/>
                </a:lnTo>
                <a:lnTo>
                  <a:pt x="434" y="1507"/>
                </a:lnTo>
                <a:lnTo>
                  <a:pt x="434" y="1507"/>
                </a:lnTo>
                <a:lnTo>
                  <a:pt x="444" y="1507"/>
                </a:lnTo>
                <a:lnTo>
                  <a:pt x="455" y="1508"/>
                </a:lnTo>
                <a:lnTo>
                  <a:pt x="465" y="1511"/>
                </a:lnTo>
                <a:lnTo>
                  <a:pt x="476" y="1513"/>
                </a:lnTo>
                <a:lnTo>
                  <a:pt x="499" y="1523"/>
                </a:lnTo>
                <a:lnTo>
                  <a:pt x="521" y="1535"/>
                </a:lnTo>
                <a:lnTo>
                  <a:pt x="543" y="1551"/>
                </a:lnTo>
                <a:lnTo>
                  <a:pt x="566" y="1571"/>
                </a:lnTo>
                <a:lnTo>
                  <a:pt x="589" y="1594"/>
                </a:lnTo>
                <a:lnTo>
                  <a:pt x="612" y="1621"/>
                </a:lnTo>
                <a:lnTo>
                  <a:pt x="636" y="1652"/>
                </a:lnTo>
                <a:lnTo>
                  <a:pt x="659" y="1685"/>
                </a:lnTo>
                <a:lnTo>
                  <a:pt x="683" y="1723"/>
                </a:lnTo>
                <a:lnTo>
                  <a:pt x="708" y="1763"/>
                </a:lnTo>
                <a:lnTo>
                  <a:pt x="733" y="1809"/>
                </a:lnTo>
                <a:lnTo>
                  <a:pt x="757" y="1858"/>
                </a:lnTo>
                <a:lnTo>
                  <a:pt x="783" y="1909"/>
                </a:lnTo>
                <a:lnTo>
                  <a:pt x="808" y="1964"/>
                </a:lnTo>
                <a:lnTo>
                  <a:pt x="877" y="2117"/>
                </a:lnTo>
                <a:lnTo>
                  <a:pt x="877" y="2117"/>
                </a:lnTo>
                <a:lnTo>
                  <a:pt x="924" y="2039"/>
                </a:lnTo>
                <a:lnTo>
                  <a:pt x="973" y="1963"/>
                </a:lnTo>
                <a:lnTo>
                  <a:pt x="1024" y="1885"/>
                </a:lnTo>
                <a:lnTo>
                  <a:pt x="1075" y="1808"/>
                </a:lnTo>
                <a:lnTo>
                  <a:pt x="1129" y="1731"/>
                </a:lnTo>
                <a:lnTo>
                  <a:pt x="1184" y="1655"/>
                </a:lnTo>
                <a:lnTo>
                  <a:pt x="1242" y="1578"/>
                </a:lnTo>
                <a:lnTo>
                  <a:pt x="1299" y="1503"/>
                </a:lnTo>
                <a:lnTo>
                  <a:pt x="1360" y="1427"/>
                </a:lnTo>
                <a:lnTo>
                  <a:pt x="1422" y="1351"/>
                </a:lnTo>
                <a:lnTo>
                  <a:pt x="1485" y="1277"/>
                </a:lnTo>
                <a:lnTo>
                  <a:pt x="1551" y="1201"/>
                </a:lnTo>
                <a:lnTo>
                  <a:pt x="1618" y="1127"/>
                </a:lnTo>
                <a:lnTo>
                  <a:pt x="1685" y="1052"/>
                </a:lnTo>
                <a:lnTo>
                  <a:pt x="1757" y="978"/>
                </a:lnTo>
                <a:lnTo>
                  <a:pt x="1828" y="904"/>
                </a:lnTo>
                <a:lnTo>
                  <a:pt x="1828" y="904"/>
                </a:lnTo>
                <a:lnTo>
                  <a:pt x="1901" y="831"/>
                </a:lnTo>
                <a:lnTo>
                  <a:pt x="1973" y="761"/>
                </a:lnTo>
                <a:lnTo>
                  <a:pt x="2045" y="693"/>
                </a:lnTo>
                <a:lnTo>
                  <a:pt x="2117" y="627"/>
                </a:lnTo>
                <a:lnTo>
                  <a:pt x="2189" y="564"/>
                </a:lnTo>
                <a:lnTo>
                  <a:pt x="2260" y="502"/>
                </a:lnTo>
                <a:lnTo>
                  <a:pt x="2331" y="441"/>
                </a:lnTo>
                <a:lnTo>
                  <a:pt x="2402" y="383"/>
                </a:lnTo>
                <a:lnTo>
                  <a:pt x="2474" y="328"/>
                </a:lnTo>
                <a:lnTo>
                  <a:pt x="2544" y="274"/>
                </a:lnTo>
                <a:lnTo>
                  <a:pt x="2614" y="223"/>
                </a:lnTo>
                <a:lnTo>
                  <a:pt x="2685" y="175"/>
                </a:lnTo>
                <a:lnTo>
                  <a:pt x="2755" y="128"/>
                </a:lnTo>
                <a:lnTo>
                  <a:pt x="2825" y="83"/>
                </a:lnTo>
                <a:lnTo>
                  <a:pt x="2893" y="40"/>
                </a:lnTo>
                <a:lnTo>
                  <a:pt x="2963" y="0"/>
                </a:lnTo>
                <a:lnTo>
                  <a:pt x="2963" y="0"/>
                </a:lnTo>
                <a:close/>
              </a:path>
            </a:pathLst>
          </a:custGeom>
          <a:noFill/>
          <a:ln>
            <a:solidFill>
              <a:schemeClr val="bg1">
                <a:lumMod val="50000"/>
              </a:schemeClr>
            </a:solidFill>
          </a:ln>
          <a:extLst/>
        </p:spPr>
        <p:txBody>
          <a:bodyPr vert="horz" wrap="square" lIns="93286" tIns="46643" rIns="93286" bIns="46643" numCol="1" anchor="t" anchorCtr="0" compatLnSpc="1">
            <a:prstTxWarp prst="textNoShape">
              <a:avLst/>
            </a:prstTxWarp>
            <a:noAutofit/>
          </a:bodyPr>
          <a:lstStyle/>
          <a:p>
            <a:endParaRPr lang="en-US" sz="1300" dirty="0">
              <a:solidFill>
                <a:srgbClr val="FFFFFF">
                  <a:lumMod val="50000"/>
                </a:srgbClr>
              </a:solidFill>
            </a:endParaRPr>
          </a:p>
        </p:txBody>
      </p:sp>
      <p:sp>
        <p:nvSpPr>
          <p:cNvPr id="48" name="Freeform 99"/>
          <p:cNvSpPr>
            <a:spLocks noChangeAspect="1"/>
          </p:cNvSpPr>
          <p:nvPr>
            <p:custDataLst>
              <p:tags r:id="rId11"/>
            </p:custDataLst>
          </p:nvPr>
        </p:nvSpPr>
        <p:spPr bwMode="auto">
          <a:xfrm>
            <a:off x="8667880" y="1959364"/>
            <a:ext cx="175620" cy="166598"/>
          </a:xfrm>
          <a:custGeom>
            <a:avLst/>
            <a:gdLst>
              <a:gd name="T0" fmla="*/ 3040 w 3040"/>
              <a:gd name="T1" fmla="*/ 109 h 2884"/>
              <a:gd name="T2" fmla="*/ 2860 w 3040"/>
              <a:gd name="T3" fmla="*/ 256 h 2884"/>
              <a:gd name="T4" fmla="*/ 2673 w 3040"/>
              <a:gd name="T5" fmla="*/ 428 h 2884"/>
              <a:gd name="T6" fmla="*/ 2479 w 3040"/>
              <a:gd name="T7" fmla="*/ 627 h 2884"/>
              <a:gd name="T8" fmla="*/ 2277 w 3040"/>
              <a:gd name="T9" fmla="*/ 853 h 2884"/>
              <a:gd name="T10" fmla="*/ 2067 w 3040"/>
              <a:gd name="T11" fmla="*/ 1106 h 2884"/>
              <a:gd name="T12" fmla="*/ 1926 w 3040"/>
              <a:gd name="T13" fmla="*/ 1287 h 2884"/>
              <a:gd name="T14" fmla="*/ 1727 w 3040"/>
              <a:gd name="T15" fmla="*/ 1556 h 2884"/>
              <a:gd name="T16" fmla="*/ 1546 w 3040"/>
              <a:gd name="T17" fmla="*/ 1819 h 2884"/>
              <a:gd name="T18" fmla="*/ 1385 w 3040"/>
              <a:gd name="T19" fmla="*/ 2076 h 2884"/>
              <a:gd name="T20" fmla="*/ 1243 w 3040"/>
              <a:gd name="T21" fmla="*/ 2324 h 2884"/>
              <a:gd name="T22" fmla="*/ 1120 w 3040"/>
              <a:gd name="T23" fmla="*/ 2567 h 2884"/>
              <a:gd name="T24" fmla="*/ 865 w 3040"/>
              <a:gd name="T25" fmla="*/ 2741 h 2884"/>
              <a:gd name="T26" fmla="*/ 704 w 3040"/>
              <a:gd name="T27" fmla="*/ 2867 h 2884"/>
              <a:gd name="T28" fmla="*/ 675 w 3040"/>
              <a:gd name="T29" fmla="*/ 2856 h 2884"/>
              <a:gd name="T30" fmla="*/ 603 w 3040"/>
              <a:gd name="T31" fmla="*/ 2655 h 2884"/>
              <a:gd name="T32" fmla="*/ 498 w 3040"/>
              <a:gd name="T33" fmla="*/ 2404 h 2884"/>
              <a:gd name="T34" fmla="*/ 401 w 3040"/>
              <a:gd name="T35" fmla="*/ 2197 h 2884"/>
              <a:gd name="T36" fmla="*/ 311 w 3040"/>
              <a:gd name="T37" fmla="*/ 2034 h 2884"/>
              <a:gd name="T38" fmla="*/ 253 w 3040"/>
              <a:gd name="T39" fmla="*/ 1950 h 2884"/>
              <a:gd name="T40" fmla="*/ 164 w 3040"/>
              <a:gd name="T41" fmla="*/ 1855 h 2884"/>
              <a:gd name="T42" fmla="*/ 69 w 3040"/>
              <a:gd name="T43" fmla="*/ 1786 h 2884"/>
              <a:gd name="T44" fmla="*/ 0 w 3040"/>
              <a:gd name="T45" fmla="*/ 1757 h 2884"/>
              <a:gd name="T46" fmla="*/ 87 w 3040"/>
              <a:gd name="T47" fmla="*/ 1672 h 2884"/>
              <a:gd name="T48" fmla="*/ 172 w 3040"/>
              <a:gd name="T49" fmla="*/ 1605 h 2884"/>
              <a:gd name="T50" fmla="*/ 254 w 3040"/>
              <a:gd name="T51" fmla="*/ 1555 h 2884"/>
              <a:gd name="T52" fmla="*/ 332 w 3040"/>
              <a:gd name="T53" fmla="*/ 1523 h 2884"/>
              <a:gd name="T54" fmla="*/ 409 w 3040"/>
              <a:gd name="T55" fmla="*/ 1508 h 2884"/>
              <a:gd name="T56" fmla="*/ 444 w 3040"/>
              <a:gd name="T57" fmla="*/ 1507 h 2884"/>
              <a:gd name="T58" fmla="*/ 476 w 3040"/>
              <a:gd name="T59" fmla="*/ 1513 h 2884"/>
              <a:gd name="T60" fmla="*/ 543 w 3040"/>
              <a:gd name="T61" fmla="*/ 1551 h 2884"/>
              <a:gd name="T62" fmla="*/ 612 w 3040"/>
              <a:gd name="T63" fmla="*/ 1621 h 2884"/>
              <a:gd name="T64" fmla="*/ 683 w 3040"/>
              <a:gd name="T65" fmla="*/ 1723 h 2884"/>
              <a:gd name="T66" fmla="*/ 757 w 3040"/>
              <a:gd name="T67" fmla="*/ 1858 h 2884"/>
              <a:gd name="T68" fmla="*/ 877 w 3040"/>
              <a:gd name="T69" fmla="*/ 2117 h 2884"/>
              <a:gd name="T70" fmla="*/ 973 w 3040"/>
              <a:gd name="T71" fmla="*/ 1963 h 2884"/>
              <a:gd name="T72" fmla="*/ 1129 w 3040"/>
              <a:gd name="T73" fmla="*/ 1731 h 2884"/>
              <a:gd name="T74" fmla="*/ 1299 w 3040"/>
              <a:gd name="T75" fmla="*/ 1503 h 2884"/>
              <a:gd name="T76" fmla="*/ 1485 w 3040"/>
              <a:gd name="T77" fmla="*/ 1277 h 2884"/>
              <a:gd name="T78" fmla="*/ 1685 w 3040"/>
              <a:gd name="T79" fmla="*/ 1052 h 2884"/>
              <a:gd name="T80" fmla="*/ 1828 w 3040"/>
              <a:gd name="T81" fmla="*/ 904 h 2884"/>
              <a:gd name="T82" fmla="*/ 2045 w 3040"/>
              <a:gd name="T83" fmla="*/ 693 h 2884"/>
              <a:gd name="T84" fmla="*/ 2260 w 3040"/>
              <a:gd name="T85" fmla="*/ 502 h 2884"/>
              <a:gd name="T86" fmla="*/ 2474 w 3040"/>
              <a:gd name="T87" fmla="*/ 328 h 2884"/>
              <a:gd name="T88" fmla="*/ 2685 w 3040"/>
              <a:gd name="T89" fmla="*/ 175 h 2884"/>
              <a:gd name="T90" fmla="*/ 2893 w 3040"/>
              <a:gd name="T91" fmla="*/ 40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0" h="2884">
                <a:moveTo>
                  <a:pt x="2963" y="0"/>
                </a:moveTo>
                <a:lnTo>
                  <a:pt x="3040" y="109"/>
                </a:lnTo>
                <a:lnTo>
                  <a:pt x="3040" y="109"/>
                </a:lnTo>
                <a:lnTo>
                  <a:pt x="2981" y="155"/>
                </a:lnTo>
                <a:lnTo>
                  <a:pt x="2922" y="203"/>
                </a:lnTo>
                <a:lnTo>
                  <a:pt x="2860" y="256"/>
                </a:lnTo>
                <a:lnTo>
                  <a:pt x="2799" y="309"/>
                </a:lnTo>
                <a:lnTo>
                  <a:pt x="2736" y="367"/>
                </a:lnTo>
                <a:lnTo>
                  <a:pt x="2673" y="428"/>
                </a:lnTo>
                <a:lnTo>
                  <a:pt x="2610" y="491"/>
                </a:lnTo>
                <a:lnTo>
                  <a:pt x="2545" y="557"/>
                </a:lnTo>
                <a:lnTo>
                  <a:pt x="2479" y="627"/>
                </a:lnTo>
                <a:lnTo>
                  <a:pt x="2413" y="699"/>
                </a:lnTo>
                <a:lnTo>
                  <a:pt x="2346" y="775"/>
                </a:lnTo>
                <a:lnTo>
                  <a:pt x="2277" y="853"/>
                </a:lnTo>
                <a:lnTo>
                  <a:pt x="2209" y="934"/>
                </a:lnTo>
                <a:lnTo>
                  <a:pt x="2139" y="1018"/>
                </a:lnTo>
                <a:lnTo>
                  <a:pt x="2067" y="1106"/>
                </a:lnTo>
                <a:lnTo>
                  <a:pt x="1996" y="1196"/>
                </a:lnTo>
                <a:lnTo>
                  <a:pt x="1996" y="1196"/>
                </a:lnTo>
                <a:lnTo>
                  <a:pt x="1926" y="1287"/>
                </a:lnTo>
                <a:lnTo>
                  <a:pt x="1858" y="1377"/>
                </a:lnTo>
                <a:lnTo>
                  <a:pt x="1790" y="1468"/>
                </a:lnTo>
                <a:lnTo>
                  <a:pt x="1727" y="1556"/>
                </a:lnTo>
                <a:lnTo>
                  <a:pt x="1664" y="1645"/>
                </a:lnTo>
                <a:lnTo>
                  <a:pt x="1605" y="1733"/>
                </a:lnTo>
                <a:lnTo>
                  <a:pt x="1546" y="1819"/>
                </a:lnTo>
                <a:lnTo>
                  <a:pt x="1490" y="1905"/>
                </a:lnTo>
                <a:lnTo>
                  <a:pt x="1437" y="1991"/>
                </a:lnTo>
                <a:lnTo>
                  <a:pt x="1385" y="2076"/>
                </a:lnTo>
                <a:lnTo>
                  <a:pt x="1336" y="2159"/>
                </a:lnTo>
                <a:lnTo>
                  <a:pt x="1289" y="2242"/>
                </a:lnTo>
                <a:lnTo>
                  <a:pt x="1243" y="2324"/>
                </a:lnTo>
                <a:lnTo>
                  <a:pt x="1200" y="2405"/>
                </a:lnTo>
                <a:lnTo>
                  <a:pt x="1160" y="2486"/>
                </a:lnTo>
                <a:lnTo>
                  <a:pt x="1120" y="2567"/>
                </a:lnTo>
                <a:lnTo>
                  <a:pt x="958" y="2676"/>
                </a:lnTo>
                <a:lnTo>
                  <a:pt x="958" y="2676"/>
                </a:lnTo>
                <a:lnTo>
                  <a:pt x="865" y="2741"/>
                </a:lnTo>
                <a:lnTo>
                  <a:pt x="788" y="2798"/>
                </a:lnTo>
                <a:lnTo>
                  <a:pt x="728" y="2845"/>
                </a:lnTo>
                <a:lnTo>
                  <a:pt x="704" y="2867"/>
                </a:lnTo>
                <a:lnTo>
                  <a:pt x="683" y="2884"/>
                </a:lnTo>
                <a:lnTo>
                  <a:pt x="683" y="2884"/>
                </a:lnTo>
                <a:lnTo>
                  <a:pt x="675" y="2856"/>
                </a:lnTo>
                <a:lnTo>
                  <a:pt x="666" y="2825"/>
                </a:lnTo>
                <a:lnTo>
                  <a:pt x="639" y="2748"/>
                </a:lnTo>
                <a:lnTo>
                  <a:pt x="603" y="2655"/>
                </a:lnTo>
                <a:lnTo>
                  <a:pt x="560" y="2546"/>
                </a:lnTo>
                <a:lnTo>
                  <a:pt x="498" y="2404"/>
                </a:lnTo>
                <a:lnTo>
                  <a:pt x="498" y="2404"/>
                </a:lnTo>
                <a:lnTo>
                  <a:pt x="465" y="2330"/>
                </a:lnTo>
                <a:lnTo>
                  <a:pt x="433" y="2261"/>
                </a:lnTo>
                <a:lnTo>
                  <a:pt x="401" y="2197"/>
                </a:lnTo>
                <a:lnTo>
                  <a:pt x="371" y="2137"/>
                </a:lnTo>
                <a:lnTo>
                  <a:pt x="340" y="2084"/>
                </a:lnTo>
                <a:lnTo>
                  <a:pt x="311" y="2034"/>
                </a:lnTo>
                <a:lnTo>
                  <a:pt x="281" y="1991"/>
                </a:lnTo>
                <a:lnTo>
                  <a:pt x="253" y="1950"/>
                </a:lnTo>
                <a:lnTo>
                  <a:pt x="253" y="1950"/>
                </a:lnTo>
                <a:lnTo>
                  <a:pt x="225" y="1915"/>
                </a:lnTo>
                <a:lnTo>
                  <a:pt x="195" y="1885"/>
                </a:lnTo>
                <a:lnTo>
                  <a:pt x="164" y="1855"/>
                </a:lnTo>
                <a:lnTo>
                  <a:pt x="133" y="1829"/>
                </a:lnTo>
                <a:lnTo>
                  <a:pt x="101" y="1807"/>
                </a:lnTo>
                <a:lnTo>
                  <a:pt x="69" y="1786"/>
                </a:lnTo>
                <a:lnTo>
                  <a:pt x="35" y="1770"/>
                </a:lnTo>
                <a:lnTo>
                  <a:pt x="0" y="1757"/>
                </a:lnTo>
                <a:lnTo>
                  <a:pt x="0" y="1757"/>
                </a:lnTo>
                <a:lnTo>
                  <a:pt x="30" y="1726"/>
                </a:lnTo>
                <a:lnTo>
                  <a:pt x="59" y="1698"/>
                </a:lnTo>
                <a:lnTo>
                  <a:pt x="87" y="1672"/>
                </a:lnTo>
                <a:lnTo>
                  <a:pt x="116" y="1646"/>
                </a:lnTo>
                <a:lnTo>
                  <a:pt x="144" y="1625"/>
                </a:lnTo>
                <a:lnTo>
                  <a:pt x="172" y="1605"/>
                </a:lnTo>
                <a:lnTo>
                  <a:pt x="199" y="1586"/>
                </a:lnTo>
                <a:lnTo>
                  <a:pt x="227" y="1568"/>
                </a:lnTo>
                <a:lnTo>
                  <a:pt x="254" y="1555"/>
                </a:lnTo>
                <a:lnTo>
                  <a:pt x="281" y="1542"/>
                </a:lnTo>
                <a:lnTo>
                  <a:pt x="307" y="1531"/>
                </a:lnTo>
                <a:lnTo>
                  <a:pt x="332" y="1523"/>
                </a:lnTo>
                <a:lnTo>
                  <a:pt x="359" y="1516"/>
                </a:lnTo>
                <a:lnTo>
                  <a:pt x="385" y="1511"/>
                </a:lnTo>
                <a:lnTo>
                  <a:pt x="409" y="1508"/>
                </a:lnTo>
                <a:lnTo>
                  <a:pt x="434" y="1507"/>
                </a:lnTo>
                <a:lnTo>
                  <a:pt x="434" y="1507"/>
                </a:lnTo>
                <a:lnTo>
                  <a:pt x="444" y="1507"/>
                </a:lnTo>
                <a:lnTo>
                  <a:pt x="455" y="1508"/>
                </a:lnTo>
                <a:lnTo>
                  <a:pt x="465" y="1511"/>
                </a:lnTo>
                <a:lnTo>
                  <a:pt x="476" y="1513"/>
                </a:lnTo>
                <a:lnTo>
                  <a:pt x="499" y="1523"/>
                </a:lnTo>
                <a:lnTo>
                  <a:pt x="521" y="1535"/>
                </a:lnTo>
                <a:lnTo>
                  <a:pt x="543" y="1551"/>
                </a:lnTo>
                <a:lnTo>
                  <a:pt x="566" y="1571"/>
                </a:lnTo>
                <a:lnTo>
                  <a:pt x="589" y="1594"/>
                </a:lnTo>
                <a:lnTo>
                  <a:pt x="612" y="1621"/>
                </a:lnTo>
                <a:lnTo>
                  <a:pt x="636" y="1652"/>
                </a:lnTo>
                <a:lnTo>
                  <a:pt x="659" y="1685"/>
                </a:lnTo>
                <a:lnTo>
                  <a:pt x="683" y="1723"/>
                </a:lnTo>
                <a:lnTo>
                  <a:pt x="708" y="1763"/>
                </a:lnTo>
                <a:lnTo>
                  <a:pt x="733" y="1809"/>
                </a:lnTo>
                <a:lnTo>
                  <a:pt x="757" y="1858"/>
                </a:lnTo>
                <a:lnTo>
                  <a:pt x="783" y="1909"/>
                </a:lnTo>
                <a:lnTo>
                  <a:pt x="808" y="1964"/>
                </a:lnTo>
                <a:lnTo>
                  <a:pt x="877" y="2117"/>
                </a:lnTo>
                <a:lnTo>
                  <a:pt x="877" y="2117"/>
                </a:lnTo>
                <a:lnTo>
                  <a:pt x="924" y="2039"/>
                </a:lnTo>
                <a:lnTo>
                  <a:pt x="973" y="1963"/>
                </a:lnTo>
                <a:lnTo>
                  <a:pt x="1024" y="1885"/>
                </a:lnTo>
                <a:lnTo>
                  <a:pt x="1075" y="1808"/>
                </a:lnTo>
                <a:lnTo>
                  <a:pt x="1129" y="1731"/>
                </a:lnTo>
                <a:lnTo>
                  <a:pt x="1184" y="1655"/>
                </a:lnTo>
                <a:lnTo>
                  <a:pt x="1242" y="1578"/>
                </a:lnTo>
                <a:lnTo>
                  <a:pt x="1299" y="1503"/>
                </a:lnTo>
                <a:lnTo>
                  <a:pt x="1360" y="1427"/>
                </a:lnTo>
                <a:lnTo>
                  <a:pt x="1422" y="1351"/>
                </a:lnTo>
                <a:lnTo>
                  <a:pt x="1485" y="1277"/>
                </a:lnTo>
                <a:lnTo>
                  <a:pt x="1551" y="1201"/>
                </a:lnTo>
                <a:lnTo>
                  <a:pt x="1618" y="1127"/>
                </a:lnTo>
                <a:lnTo>
                  <a:pt x="1685" y="1052"/>
                </a:lnTo>
                <a:lnTo>
                  <a:pt x="1757" y="978"/>
                </a:lnTo>
                <a:lnTo>
                  <a:pt x="1828" y="904"/>
                </a:lnTo>
                <a:lnTo>
                  <a:pt x="1828" y="904"/>
                </a:lnTo>
                <a:lnTo>
                  <a:pt x="1901" y="831"/>
                </a:lnTo>
                <a:lnTo>
                  <a:pt x="1973" y="761"/>
                </a:lnTo>
                <a:lnTo>
                  <a:pt x="2045" y="693"/>
                </a:lnTo>
                <a:lnTo>
                  <a:pt x="2117" y="627"/>
                </a:lnTo>
                <a:lnTo>
                  <a:pt x="2189" y="564"/>
                </a:lnTo>
                <a:lnTo>
                  <a:pt x="2260" y="502"/>
                </a:lnTo>
                <a:lnTo>
                  <a:pt x="2331" y="441"/>
                </a:lnTo>
                <a:lnTo>
                  <a:pt x="2402" y="383"/>
                </a:lnTo>
                <a:lnTo>
                  <a:pt x="2474" y="328"/>
                </a:lnTo>
                <a:lnTo>
                  <a:pt x="2544" y="274"/>
                </a:lnTo>
                <a:lnTo>
                  <a:pt x="2614" y="223"/>
                </a:lnTo>
                <a:lnTo>
                  <a:pt x="2685" y="175"/>
                </a:lnTo>
                <a:lnTo>
                  <a:pt x="2755" y="128"/>
                </a:lnTo>
                <a:lnTo>
                  <a:pt x="2825" y="83"/>
                </a:lnTo>
                <a:lnTo>
                  <a:pt x="2893" y="40"/>
                </a:lnTo>
                <a:lnTo>
                  <a:pt x="2963" y="0"/>
                </a:lnTo>
                <a:lnTo>
                  <a:pt x="2963" y="0"/>
                </a:lnTo>
                <a:close/>
              </a:path>
            </a:pathLst>
          </a:custGeom>
          <a:noFill/>
          <a:ln>
            <a:solidFill>
              <a:schemeClr val="bg1">
                <a:lumMod val="50000"/>
              </a:schemeClr>
            </a:solidFill>
          </a:ln>
          <a:extLst/>
        </p:spPr>
        <p:txBody>
          <a:bodyPr vert="horz" wrap="square" lIns="93286" tIns="46643" rIns="93286" bIns="46643" numCol="1" anchor="t" anchorCtr="0" compatLnSpc="1">
            <a:prstTxWarp prst="textNoShape">
              <a:avLst/>
            </a:prstTxWarp>
            <a:noAutofit/>
          </a:bodyPr>
          <a:lstStyle/>
          <a:p>
            <a:endParaRPr lang="en-US" sz="1300" dirty="0">
              <a:solidFill>
                <a:srgbClr val="FFFFFF">
                  <a:lumMod val="50000"/>
                </a:srgbClr>
              </a:solidFill>
            </a:endParaRPr>
          </a:p>
        </p:txBody>
      </p:sp>
      <p:sp>
        <p:nvSpPr>
          <p:cNvPr id="56" name="Freeform 99"/>
          <p:cNvSpPr>
            <a:spLocks noChangeAspect="1"/>
          </p:cNvSpPr>
          <p:nvPr>
            <p:custDataLst>
              <p:tags r:id="rId12"/>
            </p:custDataLst>
          </p:nvPr>
        </p:nvSpPr>
        <p:spPr bwMode="auto">
          <a:xfrm>
            <a:off x="8656664" y="2181068"/>
            <a:ext cx="175620" cy="166598"/>
          </a:xfrm>
          <a:custGeom>
            <a:avLst/>
            <a:gdLst>
              <a:gd name="T0" fmla="*/ 3040 w 3040"/>
              <a:gd name="T1" fmla="*/ 109 h 2884"/>
              <a:gd name="T2" fmla="*/ 2860 w 3040"/>
              <a:gd name="T3" fmla="*/ 256 h 2884"/>
              <a:gd name="T4" fmla="*/ 2673 w 3040"/>
              <a:gd name="T5" fmla="*/ 428 h 2884"/>
              <a:gd name="T6" fmla="*/ 2479 w 3040"/>
              <a:gd name="T7" fmla="*/ 627 h 2884"/>
              <a:gd name="T8" fmla="*/ 2277 w 3040"/>
              <a:gd name="T9" fmla="*/ 853 h 2884"/>
              <a:gd name="T10" fmla="*/ 2067 w 3040"/>
              <a:gd name="T11" fmla="*/ 1106 h 2884"/>
              <a:gd name="T12" fmla="*/ 1926 w 3040"/>
              <a:gd name="T13" fmla="*/ 1287 h 2884"/>
              <a:gd name="T14" fmla="*/ 1727 w 3040"/>
              <a:gd name="T15" fmla="*/ 1556 h 2884"/>
              <a:gd name="T16" fmla="*/ 1546 w 3040"/>
              <a:gd name="T17" fmla="*/ 1819 h 2884"/>
              <a:gd name="T18" fmla="*/ 1385 w 3040"/>
              <a:gd name="T19" fmla="*/ 2076 h 2884"/>
              <a:gd name="T20" fmla="*/ 1243 w 3040"/>
              <a:gd name="T21" fmla="*/ 2324 h 2884"/>
              <a:gd name="T22" fmla="*/ 1120 w 3040"/>
              <a:gd name="T23" fmla="*/ 2567 h 2884"/>
              <a:gd name="T24" fmla="*/ 865 w 3040"/>
              <a:gd name="T25" fmla="*/ 2741 h 2884"/>
              <a:gd name="T26" fmla="*/ 704 w 3040"/>
              <a:gd name="T27" fmla="*/ 2867 h 2884"/>
              <a:gd name="T28" fmla="*/ 675 w 3040"/>
              <a:gd name="T29" fmla="*/ 2856 h 2884"/>
              <a:gd name="T30" fmla="*/ 603 w 3040"/>
              <a:gd name="T31" fmla="*/ 2655 h 2884"/>
              <a:gd name="T32" fmla="*/ 498 w 3040"/>
              <a:gd name="T33" fmla="*/ 2404 h 2884"/>
              <a:gd name="T34" fmla="*/ 401 w 3040"/>
              <a:gd name="T35" fmla="*/ 2197 h 2884"/>
              <a:gd name="T36" fmla="*/ 311 w 3040"/>
              <a:gd name="T37" fmla="*/ 2034 h 2884"/>
              <a:gd name="T38" fmla="*/ 253 w 3040"/>
              <a:gd name="T39" fmla="*/ 1950 h 2884"/>
              <a:gd name="T40" fmla="*/ 164 w 3040"/>
              <a:gd name="T41" fmla="*/ 1855 h 2884"/>
              <a:gd name="T42" fmla="*/ 69 w 3040"/>
              <a:gd name="T43" fmla="*/ 1786 h 2884"/>
              <a:gd name="T44" fmla="*/ 0 w 3040"/>
              <a:gd name="T45" fmla="*/ 1757 h 2884"/>
              <a:gd name="T46" fmla="*/ 87 w 3040"/>
              <a:gd name="T47" fmla="*/ 1672 h 2884"/>
              <a:gd name="T48" fmla="*/ 172 w 3040"/>
              <a:gd name="T49" fmla="*/ 1605 h 2884"/>
              <a:gd name="T50" fmla="*/ 254 w 3040"/>
              <a:gd name="T51" fmla="*/ 1555 h 2884"/>
              <a:gd name="T52" fmla="*/ 332 w 3040"/>
              <a:gd name="T53" fmla="*/ 1523 h 2884"/>
              <a:gd name="T54" fmla="*/ 409 w 3040"/>
              <a:gd name="T55" fmla="*/ 1508 h 2884"/>
              <a:gd name="T56" fmla="*/ 444 w 3040"/>
              <a:gd name="T57" fmla="*/ 1507 h 2884"/>
              <a:gd name="T58" fmla="*/ 476 w 3040"/>
              <a:gd name="T59" fmla="*/ 1513 h 2884"/>
              <a:gd name="T60" fmla="*/ 543 w 3040"/>
              <a:gd name="T61" fmla="*/ 1551 h 2884"/>
              <a:gd name="T62" fmla="*/ 612 w 3040"/>
              <a:gd name="T63" fmla="*/ 1621 h 2884"/>
              <a:gd name="T64" fmla="*/ 683 w 3040"/>
              <a:gd name="T65" fmla="*/ 1723 h 2884"/>
              <a:gd name="T66" fmla="*/ 757 w 3040"/>
              <a:gd name="T67" fmla="*/ 1858 h 2884"/>
              <a:gd name="T68" fmla="*/ 877 w 3040"/>
              <a:gd name="T69" fmla="*/ 2117 h 2884"/>
              <a:gd name="T70" fmla="*/ 973 w 3040"/>
              <a:gd name="T71" fmla="*/ 1963 h 2884"/>
              <a:gd name="T72" fmla="*/ 1129 w 3040"/>
              <a:gd name="T73" fmla="*/ 1731 h 2884"/>
              <a:gd name="T74" fmla="*/ 1299 w 3040"/>
              <a:gd name="T75" fmla="*/ 1503 h 2884"/>
              <a:gd name="T76" fmla="*/ 1485 w 3040"/>
              <a:gd name="T77" fmla="*/ 1277 h 2884"/>
              <a:gd name="T78" fmla="*/ 1685 w 3040"/>
              <a:gd name="T79" fmla="*/ 1052 h 2884"/>
              <a:gd name="T80" fmla="*/ 1828 w 3040"/>
              <a:gd name="T81" fmla="*/ 904 h 2884"/>
              <a:gd name="T82" fmla="*/ 2045 w 3040"/>
              <a:gd name="T83" fmla="*/ 693 h 2884"/>
              <a:gd name="T84" fmla="*/ 2260 w 3040"/>
              <a:gd name="T85" fmla="*/ 502 h 2884"/>
              <a:gd name="T86" fmla="*/ 2474 w 3040"/>
              <a:gd name="T87" fmla="*/ 328 h 2884"/>
              <a:gd name="T88" fmla="*/ 2685 w 3040"/>
              <a:gd name="T89" fmla="*/ 175 h 2884"/>
              <a:gd name="T90" fmla="*/ 2893 w 3040"/>
              <a:gd name="T91" fmla="*/ 40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0" h="2884">
                <a:moveTo>
                  <a:pt x="2963" y="0"/>
                </a:moveTo>
                <a:lnTo>
                  <a:pt x="3040" y="109"/>
                </a:lnTo>
                <a:lnTo>
                  <a:pt x="3040" y="109"/>
                </a:lnTo>
                <a:lnTo>
                  <a:pt x="2981" y="155"/>
                </a:lnTo>
                <a:lnTo>
                  <a:pt x="2922" y="203"/>
                </a:lnTo>
                <a:lnTo>
                  <a:pt x="2860" y="256"/>
                </a:lnTo>
                <a:lnTo>
                  <a:pt x="2799" y="309"/>
                </a:lnTo>
                <a:lnTo>
                  <a:pt x="2736" y="367"/>
                </a:lnTo>
                <a:lnTo>
                  <a:pt x="2673" y="428"/>
                </a:lnTo>
                <a:lnTo>
                  <a:pt x="2610" y="491"/>
                </a:lnTo>
                <a:lnTo>
                  <a:pt x="2545" y="557"/>
                </a:lnTo>
                <a:lnTo>
                  <a:pt x="2479" y="627"/>
                </a:lnTo>
                <a:lnTo>
                  <a:pt x="2413" y="699"/>
                </a:lnTo>
                <a:lnTo>
                  <a:pt x="2346" y="775"/>
                </a:lnTo>
                <a:lnTo>
                  <a:pt x="2277" y="853"/>
                </a:lnTo>
                <a:lnTo>
                  <a:pt x="2209" y="934"/>
                </a:lnTo>
                <a:lnTo>
                  <a:pt x="2139" y="1018"/>
                </a:lnTo>
                <a:lnTo>
                  <a:pt x="2067" y="1106"/>
                </a:lnTo>
                <a:lnTo>
                  <a:pt x="1996" y="1196"/>
                </a:lnTo>
                <a:lnTo>
                  <a:pt x="1996" y="1196"/>
                </a:lnTo>
                <a:lnTo>
                  <a:pt x="1926" y="1287"/>
                </a:lnTo>
                <a:lnTo>
                  <a:pt x="1858" y="1377"/>
                </a:lnTo>
                <a:lnTo>
                  <a:pt x="1790" y="1468"/>
                </a:lnTo>
                <a:lnTo>
                  <a:pt x="1727" y="1556"/>
                </a:lnTo>
                <a:lnTo>
                  <a:pt x="1664" y="1645"/>
                </a:lnTo>
                <a:lnTo>
                  <a:pt x="1605" y="1733"/>
                </a:lnTo>
                <a:lnTo>
                  <a:pt x="1546" y="1819"/>
                </a:lnTo>
                <a:lnTo>
                  <a:pt x="1490" y="1905"/>
                </a:lnTo>
                <a:lnTo>
                  <a:pt x="1437" y="1991"/>
                </a:lnTo>
                <a:lnTo>
                  <a:pt x="1385" y="2076"/>
                </a:lnTo>
                <a:lnTo>
                  <a:pt x="1336" y="2159"/>
                </a:lnTo>
                <a:lnTo>
                  <a:pt x="1289" y="2242"/>
                </a:lnTo>
                <a:lnTo>
                  <a:pt x="1243" y="2324"/>
                </a:lnTo>
                <a:lnTo>
                  <a:pt x="1200" y="2405"/>
                </a:lnTo>
                <a:lnTo>
                  <a:pt x="1160" y="2486"/>
                </a:lnTo>
                <a:lnTo>
                  <a:pt x="1120" y="2567"/>
                </a:lnTo>
                <a:lnTo>
                  <a:pt x="958" y="2676"/>
                </a:lnTo>
                <a:lnTo>
                  <a:pt x="958" y="2676"/>
                </a:lnTo>
                <a:lnTo>
                  <a:pt x="865" y="2741"/>
                </a:lnTo>
                <a:lnTo>
                  <a:pt x="788" y="2798"/>
                </a:lnTo>
                <a:lnTo>
                  <a:pt x="728" y="2845"/>
                </a:lnTo>
                <a:lnTo>
                  <a:pt x="704" y="2867"/>
                </a:lnTo>
                <a:lnTo>
                  <a:pt x="683" y="2884"/>
                </a:lnTo>
                <a:lnTo>
                  <a:pt x="683" y="2884"/>
                </a:lnTo>
                <a:lnTo>
                  <a:pt x="675" y="2856"/>
                </a:lnTo>
                <a:lnTo>
                  <a:pt x="666" y="2825"/>
                </a:lnTo>
                <a:lnTo>
                  <a:pt x="639" y="2748"/>
                </a:lnTo>
                <a:lnTo>
                  <a:pt x="603" y="2655"/>
                </a:lnTo>
                <a:lnTo>
                  <a:pt x="560" y="2546"/>
                </a:lnTo>
                <a:lnTo>
                  <a:pt x="498" y="2404"/>
                </a:lnTo>
                <a:lnTo>
                  <a:pt x="498" y="2404"/>
                </a:lnTo>
                <a:lnTo>
                  <a:pt x="465" y="2330"/>
                </a:lnTo>
                <a:lnTo>
                  <a:pt x="433" y="2261"/>
                </a:lnTo>
                <a:lnTo>
                  <a:pt x="401" y="2197"/>
                </a:lnTo>
                <a:lnTo>
                  <a:pt x="371" y="2137"/>
                </a:lnTo>
                <a:lnTo>
                  <a:pt x="340" y="2084"/>
                </a:lnTo>
                <a:lnTo>
                  <a:pt x="311" y="2034"/>
                </a:lnTo>
                <a:lnTo>
                  <a:pt x="281" y="1991"/>
                </a:lnTo>
                <a:lnTo>
                  <a:pt x="253" y="1950"/>
                </a:lnTo>
                <a:lnTo>
                  <a:pt x="253" y="1950"/>
                </a:lnTo>
                <a:lnTo>
                  <a:pt x="225" y="1915"/>
                </a:lnTo>
                <a:lnTo>
                  <a:pt x="195" y="1885"/>
                </a:lnTo>
                <a:lnTo>
                  <a:pt x="164" y="1855"/>
                </a:lnTo>
                <a:lnTo>
                  <a:pt x="133" y="1829"/>
                </a:lnTo>
                <a:lnTo>
                  <a:pt x="101" y="1807"/>
                </a:lnTo>
                <a:lnTo>
                  <a:pt x="69" y="1786"/>
                </a:lnTo>
                <a:lnTo>
                  <a:pt x="35" y="1770"/>
                </a:lnTo>
                <a:lnTo>
                  <a:pt x="0" y="1757"/>
                </a:lnTo>
                <a:lnTo>
                  <a:pt x="0" y="1757"/>
                </a:lnTo>
                <a:lnTo>
                  <a:pt x="30" y="1726"/>
                </a:lnTo>
                <a:lnTo>
                  <a:pt x="59" y="1698"/>
                </a:lnTo>
                <a:lnTo>
                  <a:pt x="87" y="1672"/>
                </a:lnTo>
                <a:lnTo>
                  <a:pt x="116" y="1646"/>
                </a:lnTo>
                <a:lnTo>
                  <a:pt x="144" y="1625"/>
                </a:lnTo>
                <a:lnTo>
                  <a:pt x="172" y="1605"/>
                </a:lnTo>
                <a:lnTo>
                  <a:pt x="199" y="1586"/>
                </a:lnTo>
                <a:lnTo>
                  <a:pt x="227" y="1568"/>
                </a:lnTo>
                <a:lnTo>
                  <a:pt x="254" y="1555"/>
                </a:lnTo>
                <a:lnTo>
                  <a:pt x="281" y="1542"/>
                </a:lnTo>
                <a:lnTo>
                  <a:pt x="307" y="1531"/>
                </a:lnTo>
                <a:lnTo>
                  <a:pt x="332" y="1523"/>
                </a:lnTo>
                <a:lnTo>
                  <a:pt x="359" y="1516"/>
                </a:lnTo>
                <a:lnTo>
                  <a:pt x="385" y="1511"/>
                </a:lnTo>
                <a:lnTo>
                  <a:pt x="409" y="1508"/>
                </a:lnTo>
                <a:lnTo>
                  <a:pt x="434" y="1507"/>
                </a:lnTo>
                <a:lnTo>
                  <a:pt x="434" y="1507"/>
                </a:lnTo>
                <a:lnTo>
                  <a:pt x="444" y="1507"/>
                </a:lnTo>
                <a:lnTo>
                  <a:pt x="455" y="1508"/>
                </a:lnTo>
                <a:lnTo>
                  <a:pt x="465" y="1511"/>
                </a:lnTo>
                <a:lnTo>
                  <a:pt x="476" y="1513"/>
                </a:lnTo>
                <a:lnTo>
                  <a:pt x="499" y="1523"/>
                </a:lnTo>
                <a:lnTo>
                  <a:pt x="521" y="1535"/>
                </a:lnTo>
                <a:lnTo>
                  <a:pt x="543" y="1551"/>
                </a:lnTo>
                <a:lnTo>
                  <a:pt x="566" y="1571"/>
                </a:lnTo>
                <a:lnTo>
                  <a:pt x="589" y="1594"/>
                </a:lnTo>
                <a:lnTo>
                  <a:pt x="612" y="1621"/>
                </a:lnTo>
                <a:lnTo>
                  <a:pt x="636" y="1652"/>
                </a:lnTo>
                <a:lnTo>
                  <a:pt x="659" y="1685"/>
                </a:lnTo>
                <a:lnTo>
                  <a:pt x="683" y="1723"/>
                </a:lnTo>
                <a:lnTo>
                  <a:pt x="708" y="1763"/>
                </a:lnTo>
                <a:lnTo>
                  <a:pt x="733" y="1809"/>
                </a:lnTo>
                <a:lnTo>
                  <a:pt x="757" y="1858"/>
                </a:lnTo>
                <a:lnTo>
                  <a:pt x="783" y="1909"/>
                </a:lnTo>
                <a:lnTo>
                  <a:pt x="808" y="1964"/>
                </a:lnTo>
                <a:lnTo>
                  <a:pt x="877" y="2117"/>
                </a:lnTo>
                <a:lnTo>
                  <a:pt x="877" y="2117"/>
                </a:lnTo>
                <a:lnTo>
                  <a:pt x="924" y="2039"/>
                </a:lnTo>
                <a:lnTo>
                  <a:pt x="973" y="1963"/>
                </a:lnTo>
                <a:lnTo>
                  <a:pt x="1024" y="1885"/>
                </a:lnTo>
                <a:lnTo>
                  <a:pt x="1075" y="1808"/>
                </a:lnTo>
                <a:lnTo>
                  <a:pt x="1129" y="1731"/>
                </a:lnTo>
                <a:lnTo>
                  <a:pt x="1184" y="1655"/>
                </a:lnTo>
                <a:lnTo>
                  <a:pt x="1242" y="1578"/>
                </a:lnTo>
                <a:lnTo>
                  <a:pt x="1299" y="1503"/>
                </a:lnTo>
                <a:lnTo>
                  <a:pt x="1360" y="1427"/>
                </a:lnTo>
                <a:lnTo>
                  <a:pt x="1422" y="1351"/>
                </a:lnTo>
                <a:lnTo>
                  <a:pt x="1485" y="1277"/>
                </a:lnTo>
                <a:lnTo>
                  <a:pt x="1551" y="1201"/>
                </a:lnTo>
                <a:lnTo>
                  <a:pt x="1618" y="1127"/>
                </a:lnTo>
                <a:lnTo>
                  <a:pt x="1685" y="1052"/>
                </a:lnTo>
                <a:lnTo>
                  <a:pt x="1757" y="978"/>
                </a:lnTo>
                <a:lnTo>
                  <a:pt x="1828" y="904"/>
                </a:lnTo>
                <a:lnTo>
                  <a:pt x="1828" y="904"/>
                </a:lnTo>
                <a:lnTo>
                  <a:pt x="1901" y="831"/>
                </a:lnTo>
                <a:lnTo>
                  <a:pt x="1973" y="761"/>
                </a:lnTo>
                <a:lnTo>
                  <a:pt x="2045" y="693"/>
                </a:lnTo>
                <a:lnTo>
                  <a:pt x="2117" y="627"/>
                </a:lnTo>
                <a:lnTo>
                  <a:pt x="2189" y="564"/>
                </a:lnTo>
                <a:lnTo>
                  <a:pt x="2260" y="502"/>
                </a:lnTo>
                <a:lnTo>
                  <a:pt x="2331" y="441"/>
                </a:lnTo>
                <a:lnTo>
                  <a:pt x="2402" y="383"/>
                </a:lnTo>
                <a:lnTo>
                  <a:pt x="2474" y="328"/>
                </a:lnTo>
                <a:lnTo>
                  <a:pt x="2544" y="274"/>
                </a:lnTo>
                <a:lnTo>
                  <a:pt x="2614" y="223"/>
                </a:lnTo>
                <a:lnTo>
                  <a:pt x="2685" y="175"/>
                </a:lnTo>
                <a:lnTo>
                  <a:pt x="2755" y="128"/>
                </a:lnTo>
                <a:lnTo>
                  <a:pt x="2825" y="83"/>
                </a:lnTo>
                <a:lnTo>
                  <a:pt x="2893" y="40"/>
                </a:lnTo>
                <a:lnTo>
                  <a:pt x="2963" y="0"/>
                </a:lnTo>
                <a:lnTo>
                  <a:pt x="2963" y="0"/>
                </a:lnTo>
                <a:close/>
              </a:path>
            </a:pathLst>
          </a:custGeom>
          <a:noFill/>
          <a:ln>
            <a:solidFill>
              <a:schemeClr val="bg1">
                <a:lumMod val="50000"/>
              </a:schemeClr>
            </a:solidFill>
          </a:ln>
          <a:extLst/>
        </p:spPr>
        <p:txBody>
          <a:bodyPr vert="horz" wrap="square" lIns="93286" tIns="46643" rIns="93286" bIns="46643" numCol="1" anchor="t" anchorCtr="0" compatLnSpc="1">
            <a:prstTxWarp prst="textNoShape">
              <a:avLst/>
            </a:prstTxWarp>
            <a:noAutofit/>
          </a:bodyPr>
          <a:lstStyle/>
          <a:p>
            <a:endParaRPr lang="en-US" sz="1300" dirty="0">
              <a:solidFill>
                <a:srgbClr val="FFFFFF">
                  <a:lumMod val="50000"/>
                </a:srgbClr>
              </a:solidFill>
            </a:endParaRPr>
          </a:p>
        </p:txBody>
      </p:sp>
      <p:sp>
        <p:nvSpPr>
          <p:cNvPr id="57" name="Freeform 99"/>
          <p:cNvSpPr>
            <a:spLocks noChangeAspect="1"/>
          </p:cNvSpPr>
          <p:nvPr>
            <p:custDataLst>
              <p:tags r:id="rId13"/>
            </p:custDataLst>
          </p:nvPr>
        </p:nvSpPr>
        <p:spPr bwMode="auto">
          <a:xfrm>
            <a:off x="8665549" y="2424202"/>
            <a:ext cx="175620" cy="166598"/>
          </a:xfrm>
          <a:custGeom>
            <a:avLst/>
            <a:gdLst>
              <a:gd name="T0" fmla="*/ 3040 w 3040"/>
              <a:gd name="T1" fmla="*/ 109 h 2884"/>
              <a:gd name="T2" fmla="*/ 2860 w 3040"/>
              <a:gd name="T3" fmla="*/ 256 h 2884"/>
              <a:gd name="T4" fmla="*/ 2673 w 3040"/>
              <a:gd name="T5" fmla="*/ 428 h 2884"/>
              <a:gd name="T6" fmla="*/ 2479 w 3040"/>
              <a:gd name="T7" fmla="*/ 627 h 2884"/>
              <a:gd name="T8" fmla="*/ 2277 w 3040"/>
              <a:gd name="T9" fmla="*/ 853 h 2884"/>
              <a:gd name="T10" fmla="*/ 2067 w 3040"/>
              <a:gd name="T11" fmla="*/ 1106 h 2884"/>
              <a:gd name="T12" fmla="*/ 1926 w 3040"/>
              <a:gd name="T13" fmla="*/ 1287 h 2884"/>
              <a:gd name="T14" fmla="*/ 1727 w 3040"/>
              <a:gd name="T15" fmla="*/ 1556 h 2884"/>
              <a:gd name="T16" fmla="*/ 1546 w 3040"/>
              <a:gd name="T17" fmla="*/ 1819 h 2884"/>
              <a:gd name="T18" fmla="*/ 1385 w 3040"/>
              <a:gd name="T19" fmla="*/ 2076 h 2884"/>
              <a:gd name="T20" fmla="*/ 1243 w 3040"/>
              <a:gd name="T21" fmla="*/ 2324 h 2884"/>
              <a:gd name="T22" fmla="*/ 1120 w 3040"/>
              <a:gd name="T23" fmla="*/ 2567 h 2884"/>
              <a:gd name="T24" fmla="*/ 865 w 3040"/>
              <a:gd name="T25" fmla="*/ 2741 h 2884"/>
              <a:gd name="T26" fmla="*/ 704 w 3040"/>
              <a:gd name="T27" fmla="*/ 2867 h 2884"/>
              <a:gd name="T28" fmla="*/ 675 w 3040"/>
              <a:gd name="T29" fmla="*/ 2856 h 2884"/>
              <a:gd name="T30" fmla="*/ 603 w 3040"/>
              <a:gd name="T31" fmla="*/ 2655 h 2884"/>
              <a:gd name="T32" fmla="*/ 498 w 3040"/>
              <a:gd name="T33" fmla="*/ 2404 h 2884"/>
              <a:gd name="T34" fmla="*/ 401 w 3040"/>
              <a:gd name="T35" fmla="*/ 2197 h 2884"/>
              <a:gd name="T36" fmla="*/ 311 w 3040"/>
              <a:gd name="T37" fmla="*/ 2034 h 2884"/>
              <a:gd name="T38" fmla="*/ 253 w 3040"/>
              <a:gd name="T39" fmla="*/ 1950 h 2884"/>
              <a:gd name="T40" fmla="*/ 164 w 3040"/>
              <a:gd name="T41" fmla="*/ 1855 h 2884"/>
              <a:gd name="T42" fmla="*/ 69 w 3040"/>
              <a:gd name="T43" fmla="*/ 1786 h 2884"/>
              <a:gd name="T44" fmla="*/ 0 w 3040"/>
              <a:gd name="T45" fmla="*/ 1757 h 2884"/>
              <a:gd name="T46" fmla="*/ 87 w 3040"/>
              <a:gd name="T47" fmla="*/ 1672 h 2884"/>
              <a:gd name="T48" fmla="*/ 172 w 3040"/>
              <a:gd name="T49" fmla="*/ 1605 h 2884"/>
              <a:gd name="T50" fmla="*/ 254 w 3040"/>
              <a:gd name="T51" fmla="*/ 1555 h 2884"/>
              <a:gd name="T52" fmla="*/ 332 w 3040"/>
              <a:gd name="T53" fmla="*/ 1523 h 2884"/>
              <a:gd name="T54" fmla="*/ 409 w 3040"/>
              <a:gd name="T55" fmla="*/ 1508 h 2884"/>
              <a:gd name="T56" fmla="*/ 444 w 3040"/>
              <a:gd name="T57" fmla="*/ 1507 h 2884"/>
              <a:gd name="T58" fmla="*/ 476 w 3040"/>
              <a:gd name="T59" fmla="*/ 1513 h 2884"/>
              <a:gd name="T60" fmla="*/ 543 w 3040"/>
              <a:gd name="T61" fmla="*/ 1551 h 2884"/>
              <a:gd name="T62" fmla="*/ 612 w 3040"/>
              <a:gd name="T63" fmla="*/ 1621 h 2884"/>
              <a:gd name="T64" fmla="*/ 683 w 3040"/>
              <a:gd name="T65" fmla="*/ 1723 h 2884"/>
              <a:gd name="T66" fmla="*/ 757 w 3040"/>
              <a:gd name="T67" fmla="*/ 1858 h 2884"/>
              <a:gd name="T68" fmla="*/ 877 w 3040"/>
              <a:gd name="T69" fmla="*/ 2117 h 2884"/>
              <a:gd name="T70" fmla="*/ 973 w 3040"/>
              <a:gd name="T71" fmla="*/ 1963 h 2884"/>
              <a:gd name="T72" fmla="*/ 1129 w 3040"/>
              <a:gd name="T73" fmla="*/ 1731 h 2884"/>
              <a:gd name="T74" fmla="*/ 1299 w 3040"/>
              <a:gd name="T75" fmla="*/ 1503 h 2884"/>
              <a:gd name="T76" fmla="*/ 1485 w 3040"/>
              <a:gd name="T77" fmla="*/ 1277 h 2884"/>
              <a:gd name="T78" fmla="*/ 1685 w 3040"/>
              <a:gd name="T79" fmla="*/ 1052 h 2884"/>
              <a:gd name="T80" fmla="*/ 1828 w 3040"/>
              <a:gd name="T81" fmla="*/ 904 h 2884"/>
              <a:gd name="T82" fmla="*/ 2045 w 3040"/>
              <a:gd name="T83" fmla="*/ 693 h 2884"/>
              <a:gd name="T84" fmla="*/ 2260 w 3040"/>
              <a:gd name="T85" fmla="*/ 502 h 2884"/>
              <a:gd name="T86" fmla="*/ 2474 w 3040"/>
              <a:gd name="T87" fmla="*/ 328 h 2884"/>
              <a:gd name="T88" fmla="*/ 2685 w 3040"/>
              <a:gd name="T89" fmla="*/ 175 h 2884"/>
              <a:gd name="T90" fmla="*/ 2893 w 3040"/>
              <a:gd name="T91" fmla="*/ 40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0" h="2884">
                <a:moveTo>
                  <a:pt x="2963" y="0"/>
                </a:moveTo>
                <a:lnTo>
                  <a:pt x="3040" y="109"/>
                </a:lnTo>
                <a:lnTo>
                  <a:pt x="3040" y="109"/>
                </a:lnTo>
                <a:lnTo>
                  <a:pt x="2981" y="155"/>
                </a:lnTo>
                <a:lnTo>
                  <a:pt x="2922" y="203"/>
                </a:lnTo>
                <a:lnTo>
                  <a:pt x="2860" y="256"/>
                </a:lnTo>
                <a:lnTo>
                  <a:pt x="2799" y="309"/>
                </a:lnTo>
                <a:lnTo>
                  <a:pt x="2736" y="367"/>
                </a:lnTo>
                <a:lnTo>
                  <a:pt x="2673" y="428"/>
                </a:lnTo>
                <a:lnTo>
                  <a:pt x="2610" y="491"/>
                </a:lnTo>
                <a:lnTo>
                  <a:pt x="2545" y="557"/>
                </a:lnTo>
                <a:lnTo>
                  <a:pt x="2479" y="627"/>
                </a:lnTo>
                <a:lnTo>
                  <a:pt x="2413" y="699"/>
                </a:lnTo>
                <a:lnTo>
                  <a:pt x="2346" y="775"/>
                </a:lnTo>
                <a:lnTo>
                  <a:pt x="2277" y="853"/>
                </a:lnTo>
                <a:lnTo>
                  <a:pt x="2209" y="934"/>
                </a:lnTo>
                <a:lnTo>
                  <a:pt x="2139" y="1018"/>
                </a:lnTo>
                <a:lnTo>
                  <a:pt x="2067" y="1106"/>
                </a:lnTo>
                <a:lnTo>
                  <a:pt x="1996" y="1196"/>
                </a:lnTo>
                <a:lnTo>
                  <a:pt x="1996" y="1196"/>
                </a:lnTo>
                <a:lnTo>
                  <a:pt x="1926" y="1287"/>
                </a:lnTo>
                <a:lnTo>
                  <a:pt x="1858" y="1377"/>
                </a:lnTo>
                <a:lnTo>
                  <a:pt x="1790" y="1468"/>
                </a:lnTo>
                <a:lnTo>
                  <a:pt x="1727" y="1556"/>
                </a:lnTo>
                <a:lnTo>
                  <a:pt x="1664" y="1645"/>
                </a:lnTo>
                <a:lnTo>
                  <a:pt x="1605" y="1733"/>
                </a:lnTo>
                <a:lnTo>
                  <a:pt x="1546" y="1819"/>
                </a:lnTo>
                <a:lnTo>
                  <a:pt x="1490" y="1905"/>
                </a:lnTo>
                <a:lnTo>
                  <a:pt x="1437" y="1991"/>
                </a:lnTo>
                <a:lnTo>
                  <a:pt x="1385" y="2076"/>
                </a:lnTo>
                <a:lnTo>
                  <a:pt x="1336" y="2159"/>
                </a:lnTo>
                <a:lnTo>
                  <a:pt x="1289" y="2242"/>
                </a:lnTo>
                <a:lnTo>
                  <a:pt x="1243" y="2324"/>
                </a:lnTo>
                <a:lnTo>
                  <a:pt x="1200" y="2405"/>
                </a:lnTo>
                <a:lnTo>
                  <a:pt x="1160" y="2486"/>
                </a:lnTo>
                <a:lnTo>
                  <a:pt x="1120" y="2567"/>
                </a:lnTo>
                <a:lnTo>
                  <a:pt x="958" y="2676"/>
                </a:lnTo>
                <a:lnTo>
                  <a:pt x="958" y="2676"/>
                </a:lnTo>
                <a:lnTo>
                  <a:pt x="865" y="2741"/>
                </a:lnTo>
                <a:lnTo>
                  <a:pt x="788" y="2798"/>
                </a:lnTo>
                <a:lnTo>
                  <a:pt x="728" y="2845"/>
                </a:lnTo>
                <a:lnTo>
                  <a:pt x="704" y="2867"/>
                </a:lnTo>
                <a:lnTo>
                  <a:pt x="683" y="2884"/>
                </a:lnTo>
                <a:lnTo>
                  <a:pt x="683" y="2884"/>
                </a:lnTo>
                <a:lnTo>
                  <a:pt x="675" y="2856"/>
                </a:lnTo>
                <a:lnTo>
                  <a:pt x="666" y="2825"/>
                </a:lnTo>
                <a:lnTo>
                  <a:pt x="639" y="2748"/>
                </a:lnTo>
                <a:lnTo>
                  <a:pt x="603" y="2655"/>
                </a:lnTo>
                <a:lnTo>
                  <a:pt x="560" y="2546"/>
                </a:lnTo>
                <a:lnTo>
                  <a:pt x="498" y="2404"/>
                </a:lnTo>
                <a:lnTo>
                  <a:pt x="498" y="2404"/>
                </a:lnTo>
                <a:lnTo>
                  <a:pt x="465" y="2330"/>
                </a:lnTo>
                <a:lnTo>
                  <a:pt x="433" y="2261"/>
                </a:lnTo>
                <a:lnTo>
                  <a:pt x="401" y="2197"/>
                </a:lnTo>
                <a:lnTo>
                  <a:pt x="371" y="2137"/>
                </a:lnTo>
                <a:lnTo>
                  <a:pt x="340" y="2084"/>
                </a:lnTo>
                <a:lnTo>
                  <a:pt x="311" y="2034"/>
                </a:lnTo>
                <a:lnTo>
                  <a:pt x="281" y="1991"/>
                </a:lnTo>
                <a:lnTo>
                  <a:pt x="253" y="1950"/>
                </a:lnTo>
                <a:lnTo>
                  <a:pt x="253" y="1950"/>
                </a:lnTo>
                <a:lnTo>
                  <a:pt x="225" y="1915"/>
                </a:lnTo>
                <a:lnTo>
                  <a:pt x="195" y="1885"/>
                </a:lnTo>
                <a:lnTo>
                  <a:pt x="164" y="1855"/>
                </a:lnTo>
                <a:lnTo>
                  <a:pt x="133" y="1829"/>
                </a:lnTo>
                <a:lnTo>
                  <a:pt x="101" y="1807"/>
                </a:lnTo>
                <a:lnTo>
                  <a:pt x="69" y="1786"/>
                </a:lnTo>
                <a:lnTo>
                  <a:pt x="35" y="1770"/>
                </a:lnTo>
                <a:lnTo>
                  <a:pt x="0" y="1757"/>
                </a:lnTo>
                <a:lnTo>
                  <a:pt x="0" y="1757"/>
                </a:lnTo>
                <a:lnTo>
                  <a:pt x="30" y="1726"/>
                </a:lnTo>
                <a:lnTo>
                  <a:pt x="59" y="1698"/>
                </a:lnTo>
                <a:lnTo>
                  <a:pt x="87" y="1672"/>
                </a:lnTo>
                <a:lnTo>
                  <a:pt x="116" y="1646"/>
                </a:lnTo>
                <a:lnTo>
                  <a:pt x="144" y="1625"/>
                </a:lnTo>
                <a:lnTo>
                  <a:pt x="172" y="1605"/>
                </a:lnTo>
                <a:lnTo>
                  <a:pt x="199" y="1586"/>
                </a:lnTo>
                <a:lnTo>
                  <a:pt x="227" y="1568"/>
                </a:lnTo>
                <a:lnTo>
                  <a:pt x="254" y="1555"/>
                </a:lnTo>
                <a:lnTo>
                  <a:pt x="281" y="1542"/>
                </a:lnTo>
                <a:lnTo>
                  <a:pt x="307" y="1531"/>
                </a:lnTo>
                <a:lnTo>
                  <a:pt x="332" y="1523"/>
                </a:lnTo>
                <a:lnTo>
                  <a:pt x="359" y="1516"/>
                </a:lnTo>
                <a:lnTo>
                  <a:pt x="385" y="1511"/>
                </a:lnTo>
                <a:lnTo>
                  <a:pt x="409" y="1508"/>
                </a:lnTo>
                <a:lnTo>
                  <a:pt x="434" y="1507"/>
                </a:lnTo>
                <a:lnTo>
                  <a:pt x="434" y="1507"/>
                </a:lnTo>
                <a:lnTo>
                  <a:pt x="444" y="1507"/>
                </a:lnTo>
                <a:lnTo>
                  <a:pt x="455" y="1508"/>
                </a:lnTo>
                <a:lnTo>
                  <a:pt x="465" y="1511"/>
                </a:lnTo>
                <a:lnTo>
                  <a:pt x="476" y="1513"/>
                </a:lnTo>
                <a:lnTo>
                  <a:pt x="499" y="1523"/>
                </a:lnTo>
                <a:lnTo>
                  <a:pt x="521" y="1535"/>
                </a:lnTo>
                <a:lnTo>
                  <a:pt x="543" y="1551"/>
                </a:lnTo>
                <a:lnTo>
                  <a:pt x="566" y="1571"/>
                </a:lnTo>
                <a:lnTo>
                  <a:pt x="589" y="1594"/>
                </a:lnTo>
                <a:lnTo>
                  <a:pt x="612" y="1621"/>
                </a:lnTo>
                <a:lnTo>
                  <a:pt x="636" y="1652"/>
                </a:lnTo>
                <a:lnTo>
                  <a:pt x="659" y="1685"/>
                </a:lnTo>
                <a:lnTo>
                  <a:pt x="683" y="1723"/>
                </a:lnTo>
                <a:lnTo>
                  <a:pt x="708" y="1763"/>
                </a:lnTo>
                <a:lnTo>
                  <a:pt x="733" y="1809"/>
                </a:lnTo>
                <a:lnTo>
                  <a:pt x="757" y="1858"/>
                </a:lnTo>
                <a:lnTo>
                  <a:pt x="783" y="1909"/>
                </a:lnTo>
                <a:lnTo>
                  <a:pt x="808" y="1964"/>
                </a:lnTo>
                <a:lnTo>
                  <a:pt x="877" y="2117"/>
                </a:lnTo>
                <a:lnTo>
                  <a:pt x="877" y="2117"/>
                </a:lnTo>
                <a:lnTo>
                  <a:pt x="924" y="2039"/>
                </a:lnTo>
                <a:lnTo>
                  <a:pt x="973" y="1963"/>
                </a:lnTo>
                <a:lnTo>
                  <a:pt x="1024" y="1885"/>
                </a:lnTo>
                <a:lnTo>
                  <a:pt x="1075" y="1808"/>
                </a:lnTo>
                <a:lnTo>
                  <a:pt x="1129" y="1731"/>
                </a:lnTo>
                <a:lnTo>
                  <a:pt x="1184" y="1655"/>
                </a:lnTo>
                <a:lnTo>
                  <a:pt x="1242" y="1578"/>
                </a:lnTo>
                <a:lnTo>
                  <a:pt x="1299" y="1503"/>
                </a:lnTo>
                <a:lnTo>
                  <a:pt x="1360" y="1427"/>
                </a:lnTo>
                <a:lnTo>
                  <a:pt x="1422" y="1351"/>
                </a:lnTo>
                <a:lnTo>
                  <a:pt x="1485" y="1277"/>
                </a:lnTo>
                <a:lnTo>
                  <a:pt x="1551" y="1201"/>
                </a:lnTo>
                <a:lnTo>
                  <a:pt x="1618" y="1127"/>
                </a:lnTo>
                <a:lnTo>
                  <a:pt x="1685" y="1052"/>
                </a:lnTo>
                <a:lnTo>
                  <a:pt x="1757" y="978"/>
                </a:lnTo>
                <a:lnTo>
                  <a:pt x="1828" y="904"/>
                </a:lnTo>
                <a:lnTo>
                  <a:pt x="1828" y="904"/>
                </a:lnTo>
                <a:lnTo>
                  <a:pt x="1901" y="831"/>
                </a:lnTo>
                <a:lnTo>
                  <a:pt x="1973" y="761"/>
                </a:lnTo>
                <a:lnTo>
                  <a:pt x="2045" y="693"/>
                </a:lnTo>
                <a:lnTo>
                  <a:pt x="2117" y="627"/>
                </a:lnTo>
                <a:lnTo>
                  <a:pt x="2189" y="564"/>
                </a:lnTo>
                <a:lnTo>
                  <a:pt x="2260" y="502"/>
                </a:lnTo>
                <a:lnTo>
                  <a:pt x="2331" y="441"/>
                </a:lnTo>
                <a:lnTo>
                  <a:pt x="2402" y="383"/>
                </a:lnTo>
                <a:lnTo>
                  <a:pt x="2474" y="328"/>
                </a:lnTo>
                <a:lnTo>
                  <a:pt x="2544" y="274"/>
                </a:lnTo>
                <a:lnTo>
                  <a:pt x="2614" y="223"/>
                </a:lnTo>
                <a:lnTo>
                  <a:pt x="2685" y="175"/>
                </a:lnTo>
                <a:lnTo>
                  <a:pt x="2755" y="128"/>
                </a:lnTo>
                <a:lnTo>
                  <a:pt x="2825" y="83"/>
                </a:lnTo>
                <a:lnTo>
                  <a:pt x="2893" y="40"/>
                </a:lnTo>
                <a:lnTo>
                  <a:pt x="2963" y="0"/>
                </a:lnTo>
                <a:lnTo>
                  <a:pt x="2963" y="0"/>
                </a:lnTo>
                <a:close/>
              </a:path>
            </a:pathLst>
          </a:custGeom>
          <a:noFill/>
          <a:ln>
            <a:solidFill>
              <a:schemeClr val="bg1">
                <a:lumMod val="50000"/>
              </a:schemeClr>
            </a:solidFill>
          </a:ln>
          <a:extLst/>
        </p:spPr>
        <p:txBody>
          <a:bodyPr vert="horz" wrap="square" lIns="93286" tIns="46643" rIns="93286" bIns="46643" numCol="1" anchor="t" anchorCtr="0" compatLnSpc="1">
            <a:prstTxWarp prst="textNoShape">
              <a:avLst/>
            </a:prstTxWarp>
            <a:noAutofit/>
          </a:bodyPr>
          <a:lstStyle/>
          <a:p>
            <a:endParaRPr lang="en-US" sz="1300" dirty="0">
              <a:solidFill>
                <a:srgbClr val="FFFFFF">
                  <a:lumMod val="50000"/>
                </a:srgbClr>
              </a:solidFill>
            </a:endParaRPr>
          </a:p>
        </p:txBody>
      </p:sp>
      <p:sp>
        <p:nvSpPr>
          <p:cNvPr id="58" name="Freeform 99"/>
          <p:cNvSpPr>
            <a:spLocks noChangeAspect="1"/>
          </p:cNvSpPr>
          <p:nvPr>
            <p:custDataLst>
              <p:tags r:id="rId14"/>
            </p:custDataLst>
          </p:nvPr>
        </p:nvSpPr>
        <p:spPr bwMode="auto">
          <a:xfrm>
            <a:off x="8682138" y="2624227"/>
            <a:ext cx="175620" cy="166598"/>
          </a:xfrm>
          <a:custGeom>
            <a:avLst/>
            <a:gdLst>
              <a:gd name="T0" fmla="*/ 3040 w 3040"/>
              <a:gd name="T1" fmla="*/ 109 h 2884"/>
              <a:gd name="T2" fmla="*/ 2860 w 3040"/>
              <a:gd name="T3" fmla="*/ 256 h 2884"/>
              <a:gd name="T4" fmla="*/ 2673 w 3040"/>
              <a:gd name="T5" fmla="*/ 428 h 2884"/>
              <a:gd name="T6" fmla="*/ 2479 w 3040"/>
              <a:gd name="T7" fmla="*/ 627 h 2884"/>
              <a:gd name="T8" fmla="*/ 2277 w 3040"/>
              <a:gd name="T9" fmla="*/ 853 h 2884"/>
              <a:gd name="T10" fmla="*/ 2067 w 3040"/>
              <a:gd name="T11" fmla="*/ 1106 h 2884"/>
              <a:gd name="T12" fmla="*/ 1926 w 3040"/>
              <a:gd name="T13" fmla="*/ 1287 h 2884"/>
              <a:gd name="T14" fmla="*/ 1727 w 3040"/>
              <a:gd name="T15" fmla="*/ 1556 h 2884"/>
              <a:gd name="T16" fmla="*/ 1546 w 3040"/>
              <a:gd name="T17" fmla="*/ 1819 h 2884"/>
              <a:gd name="T18" fmla="*/ 1385 w 3040"/>
              <a:gd name="T19" fmla="*/ 2076 h 2884"/>
              <a:gd name="T20" fmla="*/ 1243 w 3040"/>
              <a:gd name="T21" fmla="*/ 2324 h 2884"/>
              <a:gd name="T22" fmla="*/ 1120 w 3040"/>
              <a:gd name="T23" fmla="*/ 2567 h 2884"/>
              <a:gd name="T24" fmla="*/ 865 w 3040"/>
              <a:gd name="T25" fmla="*/ 2741 h 2884"/>
              <a:gd name="T26" fmla="*/ 704 w 3040"/>
              <a:gd name="T27" fmla="*/ 2867 h 2884"/>
              <a:gd name="T28" fmla="*/ 675 w 3040"/>
              <a:gd name="T29" fmla="*/ 2856 h 2884"/>
              <a:gd name="T30" fmla="*/ 603 w 3040"/>
              <a:gd name="T31" fmla="*/ 2655 h 2884"/>
              <a:gd name="T32" fmla="*/ 498 w 3040"/>
              <a:gd name="T33" fmla="*/ 2404 h 2884"/>
              <a:gd name="T34" fmla="*/ 401 w 3040"/>
              <a:gd name="T35" fmla="*/ 2197 h 2884"/>
              <a:gd name="T36" fmla="*/ 311 w 3040"/>
              <a:gd name="T37" fmla="*/ 2034 h 2884"/>
              <a:gd name="T38" fmla="*/ 253 w 3040"/>
              <a:gd name="T39" fmla="*/ 1950 h 2884"/>
              <a:gd name="T40" fmla="*/ 164 w 3040"/>
              <a:gd name="T41" fmla="*/ 1855 h 2884"/>
              <a:gd name="T42" fmla="*/ 69 w 3040"/>
              <a:gd name="T43" fmla="*/ 1786 h 2884"/>
              <a:gd name="T44" fmla="*/ 0 w 3040"/>
              <a:gd name="T45" fmla="*/ 1757 h 2884"/>
              <a:gd name="T46" fmla="*/ 87 w 3040"/>
              <a:gd name="T47" fmla="*/ 1672 h 2884"/>
              <a:gd name="T48" fmla="*/ 172 w 3040"/>
              <a:gd name="T49" fmla="*/ 1605 h 2884"/>
              <a:gd name="T50" fmla="*/ 254 w 3040"/>
              <a:gd name="T51" fmla="*/ 1555 h 2884"/>
              <a:gd name="T52" fmla="*/ 332 w 3040"/>
              <a:gd name="T53" fmla="*/ 1523 h 2884"/>
              <a:gd name="T54" fmla="*/ 409 w 3040"/>
              <a:gd name="T55" fmla="*/ 1508 h 2884"/>
              <a:gd name="T56" fmla="*/ 444 w 3040"/>
              <a:gd name="T57" fmla="*/ 1507 h 2884"/>
              <a:gd name="T58" fmla="*/ 476 w 3040"/>
              <a:gd name="T59" fmla="*/ 1513 h 2884"/>
              <a:gd name="T60" fmla="*/ 543 w 3040"/>
              <a:gd name="T61" fmla="*/ 1551 h 2884"/>
              <a:gd name="T62" fmla="*/ 612 w 3040"/>
              <a:gd name="T63" fmla="*/ 1621 h 2884"/>
              <a:gd name="T64" fmla="*/ 683 w 3040"/>
              <a:gd name="T65" fmla="*/ 1723 h 2884"/>
              <a:gd name="T66" fmla="*/ 757 w 3040"/>
              <a:gd name="T67" fmla="*/ 1858 h 2884"/>
              <a:gd name="T68" fmla="*/ 877 w 3040"/>
              <a:gd name="T69" fmla="*/ 2117 h 2884"/>
              <a:gd name="T70" fmla="*/ 973 w 3040"/>
              <a:gd name="T71" fmla="*/ 1963 h 2884"/>
              <a:gd name="T72" fmla="*/ 1129 w 3040"/>
              <a:gd name="T73" fmla="*/ 1731 h 2884"/>
              <a:gd name="T74" fmla="*/ 1299 w 3040"/>
              <a:gd name="T75" fmla="*/ 1503 h 2884"/>
              <a:gd name="T76" fmla="*/ 1485 w 3040"/>
              <a:gd name="T77" fmla="*/ 1277 h 2884"/>
              <a:gd name="T78" fmla="*/ 1685 w 3040"/>
              <a:gd name="T79" fmla="*/ 1052 h 2884"/>
              <a:gd name="T80" fmla="*/ 1828 w 3040"/>
              <a:gd name="T81" fmla="*/ 904 h 2884"/>
              <a:gd name="T82" fmla="*/ 2045 w 3040"/>
              <a:gd name="T83" fmla="*/ 693 h 2884"/>
              <a:gd name="T84" fmla="*/ 2260 w 3040"/>
              <a:gd name="T85" fmla="*/ 502 h 2884"/>
              <a:gd name="T86" fmla="*/ 2474 w 3040"/>
              <a:gd name="T87" fmla="*/ 328 h 2884"/>
              <a:gd name="T88" fmla="*/ 2685 w 3040"/>
              <a:gd name="T89" fmla="*/ 175 h 2884"/>
              <a:gd name="T90" fmla="*/ 2893 w 3040"/>
              <a:gd name="T91" fmla="*/ 40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0" h="2884">
                <a:moveTo>
                  <a:pt x="2963" y="0"/>
                </a:moveTo>
                <a:lnTo>
                  <a:pt x="3040" y="109"/>
                </a:lnTo>
                <a:lnTo>
                  <a:pt x="3040" y="109"/>
                </a:lnTo>
                <a:lnTo>
                  <a:pt x="2981" y="155"/>
                </a:lnTo>
                <a:lnTo>
                  <a:pt x="2922" y="203"/>
                </a:lnTo>
                <a:lnTo>
                  <a:pt x="2860" y="256"/>
                </a:lnTo>
                <a:lnTo>
                  <a:pt x="2799" y="309"/>
                </a:lnTo>
                <a:lnTo>
                  <a:pt x="2736" y="367"/>
                </a:lnTo>
                <a:lnTo>
                  <a:pt x="2673" y="428"/>
                </a:lnTo>
                <a:lnTo>
                  <a:pt x="2610" y="491"/>
                </a:lnTo>
                <a:lnTo>
                  <a:pt x="2545" y="557"/>
                </a:lnTo>
                <a:lnTo>
                  <a:pt x="2479" y="627"/>
                </a:lnTo>
                <a:lnTo>
                  <a:pt x="2413" y="699"/>
                </a:lnTo>
                <a:lnTo>
                  <a:pt x="2346" y="775"/>
                </a:lnTo>
                <a:lnTo>
                  <a:pt x="2277" y="853"/>
                </a:lnTo>
                <a:lnTo>
                  <a:pt x="2209" y="934"/>
                </a:lnTo>
                <a:lnTo>
                  <a:pt x="2139" y="1018"/>
                </a:lnTo>
                <a:lnTo>
                  <a:pt x="2067" y="1106"/>
                </a:lnTo>
                <a:lnTo>
                  <a:pt x="1996" y="1196"/>
                </a:lnTo>
                <a:lnTo>
                  <a:pt x="1996" y="1196"/>
                </a:lnTo>
                <a:lnTo>
                  <a:pt x="1926" y="1287"/>
                </a:lnTo>
                <a:lnTo>
                  <a:pt x="1858" y="1377"/>
                </a:lnTo>
                <a:lnTo>
                  <a:pt x="1790" y="1468"/>
                </a:lnTo>
                <a:lnTo>
                  <a:pt x="1727" y="1556"/>
                </a:lnTo>
                <a:lnTo>
                  <a:pt x="1664" y="1645"/>
                </a:lnTo>
                <a:lnTo>
                  <a:pt x="1605" y="1733"/>
                </a:lnTo>
                <a:lnTo>
                  <a:pt x="1546" y="1819"/>
                </a:lnTo>
                <a:lnTo>
                  <a:pt x="1490" y="1905"/>
                </a:lnTo>
                <a:lnTo>
                  <a:pt x="1437" y="1991"/>
                </a:lnTo>
                <a:lnTo>
                  <a:pt x="1385" y="2076"/>
                </a:lnTo>
                <a:lnTo>
                  <a:pt x="1336" y="2159"/>
                </a:lnTo>
                <a:lnTo>
                  <a:pt x="1289" y="2242"/>
                </a:lnTo>
                <a:lnTo>
                  <a:pt x="1243" y="2324"/>
                </a:lnTo>
                <a:lnTo>
                  <a:pt x="1200" y="2405"/>
                </a:lnTo>
                <a:lnTo>
                  <a:pt x="1160" y="2486"/>
                </a:lnTo>
                <a:lnTo>
                  <a:pt x="1120" y="2567"/>
                </a:lnTo>
                <a:lnTo>
                  <a:pt x="958" y="2676"/>
                </a:lnTo>
                <a:lnTo>
                  <a:pt x="958" y="2676"/>
                </a:lnTo>
                <a:lnTo>
                  <a:pt x="865" y="2741"/>
                </a:lnTo>
                <a:lnTo>
                  <a:pt x="788" y="2798"/>
                </a:lnTo>
                <a:lnTo>
                  <a:pt x="728" y="2845"/>
                </a:lnTo>
                <a:lnTo>
                  <a:pt x="704" y="2867"/>
                </a:lnTo>
                <a:lnTo>
                  <a:pt x="683" y="2884"/>
                </a:lnTo>
                <a:lnTo>
                  <a:pt x="683" y="2884"/>
                </a:lnTo>
                <a:lnTo>
                  <a:pt x="675" y="2856"/>
                </a:lnTo>
                <a:lnTo>
                  <a:pt x="666" y="2825"/>
                </a:lnTo>
                <a:lnTo>
                  <a:pt x="639" y="2748"/>
                </a:lnTo>
                <a:lnTo>
                  <a:pt x="603" y="2655"/>
                </a:lnTo>
                <a:lnTo>
                  <a:pt x="560" y="2546"/>
                </a:lnTo>
                <a:lnTo>
                  <a:pt x="498" y="2404"/>
                </a:lnTo>
                <a:lnTo>
                  <a:pt x="498" y="2404"/>
                </a:lnTo>
                <a:lnTo>
                  <a:pt x="465" y="2330"/>
                </a:lnTo>
                <a:lnTo>
                  <a:pt x="433" y="2261"/>
                </a:lnTo>
                <a:lnTo>
                  <a:pt x="401" y="2197"/>
                </a:lnTo>
                <a:lnTo>
                  <a:pt x="371" y="2137"/>
                </a:lnTo>
                <a:lnTo>
                  <a:pt x="340" y="2084"/>
                </a:lnTo>
                <a:lnTo>
                  <a:pt x="311" y="2034"/>
                </a:lnTo>
                <a:lnTo>
                  <a:pt x="281" y="1991"/>
                </a:lnTo>
                <a:lnTo>
                  <a:pt x="253" y="1950"/>
                </a:lnTo>
                <a:lnTo>
                  <a:pt x="253" y="1950"/>
                </a:lnTo>
                <a:lnTo>
                  <a:pt x="225" y="1915"/>
                </a:lnTo>
                <a:lnTo>
                  <a:pt x="195" y="1885"/>
                </a:lnTo>
                <a:lnTo>
                  <a:pt x="164" y="1855"/>
                </a:lnTo>
                <a:lnTo>
                  <a:pt x="133" y="1829"/>
                </a:lnTo>
                <a:lnTo>
                  <a:pt x="101" y="1807"/>
                </a:lnTo>
                <a:lnTo>
                  <a:pt x="69" y="1786"/>
                </a:lnTo>
                <a:lnTo>
                  <a:pt x="35" y="1770"/>
                </a:lnTo>
                <a:lnTo>
                  <a:pt x="0" y="1757"/>
                </a:lnTo>
                <a:lnTo>
                  <a:pt x="0" y="1757"/>
                </a:lnTo>
                <a:lnTo>
                  <a:pt x="30" y="1726"/>
                </a:lnTo>
                <a:lnTo>
                  <a:pt x="59" y="1698"/>
                </a:lnTo>
                <a:lnTo>
                  <a:pt x="87" y="1672"/>
                </a:lnTo>
                <a:lnTo>
                  <a:pt x="116" y="1646"/>
                </a:lnTo>
                <a:lnTo>
                  <a:pt x="144" y="1625"/>
                </a:lnTo>
                <a:lnTo>
                  <a:pt x="172" y="1605"/>
                </a:lnTo>
                <a:lnTo>
                  <a:pt x="199" y="1586"/>
                </a:lnTo>
                <a:lnTo>
                  <a:pt x="227" y="1568"/>
                </a:lnTo>
                <a:lnTo>
                  <a:pt x="254" y="1555"/>
                </a:lnTo>
                <a:lnTo>
                  <a:pt x="281" y="1542"/>
                </a:lnTo>
                <a:lnTo>
                  <a:pt x="307" y="1531"/>
                </a:lnTo>
                <a:lnTo>
                  <a:pt x="332" y="1523"/>
                </a:lnTo>
                <a:lnTo>
                  <a:pt x="359" y="1516"/>
                </a:lnTo>
                <a:lnTo>
                  <a:pt x="385" y="1511"/>
                </a:lnTo>
                <a:lnTo>
                  <a:pt x="409" y="1508"/>
                </a:lnTo>
                <a:lnTo>
                  <a:pt x="434" y="1507"/>
                </a:lnTo>
                <a:lnTo>
                  <a:pt x="434" y="1507"/>
                </a:lnTo>
                <a:lnTo>
                  <a:pt x="444" y="1507"/>
                </a:lnTo>
                <a:lnTo>
                  <a:pt x="455" y="1508"/>
                </a:lnTo>
                <a:lnTo>
                  <a:pt x="465" y="1511"/>
                </a:lnTo>
                <a:lnTo>
                  <a:pt x="476" y="1513"/>
                </a:lnTo>
                <a:lnTo>
                  <a:pt x="499" y="1523"/>
                </a:lnTo>
                <a:lnTo>
                  <a:pt x="521" y="1535"/>
                </a:lnTo>
                <a:lnTo>
                  <a:pt x="543" y="1551"/>
                </a:lnTo>
                <a:lnTo>
                  <a:pt x="566" y="1571"/>
                </a:lnTo>
                <a:lnTo>
                  <a:pt x="589" y="1594"/>
                </a:lnTo>
                <a:lnTo>
                  <a:pt x="612" y="1621"/>
                </a:lnTo>
                <a:lnTo>
                  <a:pt x="636" y="1652"/>
                </a:lnTo>
                <a:lnTo>
                  <a:pt x="659" y="1685"/>
                </a:lnTo>
                <a:lnTo>
                  <a:pt x="683" y="1723"/>
                </a:lnTo>
                <a:lnTo>
                  <a:pt x="708" y="1763"/>
                </a:lnTo>
                <a:lnTo>
                  <a:pt x="733" y="1809"/>
                </a:lnTo>
                <a:lnTo>
                  <a:pt x="757" y="1858"/>
                </a:lnTo>
                <a:lnTo>
                  <a:pt x="783" y="1909"/>
                </a:lnTo>
                <a:lnTo>
                  <a:pt x="808" y="1964"/>
                </a:lnTo>
                <a:lnTo>
                  <a:pt x="877" y="2117"/>
                </a:lnTo>
                <a:lnTo>
                  <a:pt x="877" y="2117"/>
                </a:lnTo>
                <a:lnTo>
                  <a:pt x="924" y="2039"/>
                </a:lnTo>
                <a:lnTo>
                  <a:pt x="973" y="1963"/>
                </a:lnTo>
                <a:lnTo>
                  <a:pt x="1024" y="1885"/>
                </a:lnTo>
                <a:lnTo>
                  <a:pt x="1075" y="1808"/>
                </a:lnTo>
                <a:lnTo>
                  <a:pt x="1129" y="1731"/>
                </a:lnTo>
                <a:lnTo>
                  <a:pt x="1184" y="1655"/>
                </a:lnTo>
                <a:lnTo>
                  <a:pt x="1242" y="1578"/>
                </a:lnTo>
                <a:lnTo>
                  <a:pt x="1299" y="1503"/>
                </a:lnTo>
                <a:lnTo>
                  <a:pt x="1360" y="1427"/>
                </a:lnTo>
                <a:lnTo>
                  <a:pt x="1422" y="1351"/>
                </a:lnTo>
                <a:lnTo>
                  <a:pt x="1485" y="1277"/>
                </a:lnTo>
                <a:lnTo>
                  <a:pt x="1551" y="1201"/>
                </a:lnTo>
                <a:lnTo>
                  <a:pt x="1618" y="1127"/>
                </a:lnTo>
                <a:lnTo>
                  <a:pt x="1685" y="1052"/>
                </a:lnTo>
                <a:lnTo>
                  <a:pt x="1757" y="978"/>
                </a:lnTo>
                <a:lnTo>
                  <a:pt x="1828" y="904"/>
                </a:lnTo>
                <a:lnTo>
                  <a:pt x="1828" y="904"/>
                </a:lnTo>
                <a:lnTo>
                  <a:pt x="1901" y="831"/>
                </a:lnTo>
                <a:lnTo>
                  <a:pt x="1973" y="761"/>
                </a:lnTo>
                <a:lnTo>
                  <a:pt x="2045" y="693"/>
                </a:lnTo>
                <a:lnTo>
                  <a:pt x="2117" y="627"/>
                </a:lnTo>
                <a:lnTo>
                  <a:pt x="2189" y="564"/>
                </a:lnTo>
                <a:lnTo>
                  <a:pt x="2260" y="502"/>
                </a:lnTo>
                <a:lnTo>
                  <a:pt x="2331" y="441"/>
                </a:lnTo>
                <a:lnTo>
                  <a:pt x="2402" y="383"/>
                </a:lnTo>
                <a:lnTo>
                  <a:pt x="2474" y="328"/>
                </a:lnTo>
                <a:lnTo>
                  <a:pt x="2544" y="274"/>
                </a:lnTo>
                <a:lnTo>
                  <a:pt x="2614" y="223"/>
                </a:lnTo>
                <a:lnTo>
                  <a:pt x="2685" y="175"/>
                </a:lnTo>
                <a:lnTo>
                  <a:pt x="2755" y="128"/>
                </a:lnTo>
                <a:lnTo>
                  <a:pt x="2825" y="83"/>
                </a:lnTo>
                <a:lnTo>
                  <a:pt x="2893" y="40"/>
                </a:lnTo>
                <a:lnTo>
                  <a:pt x="2963" y="0"/>
                </a:lnTo>
                <a:lnTo>
                  <a:pt x="2963" y="0"/>
                </a:lnTo>
                <a:close/>
              </a:path>
            </a:pathLst>
          </a:custGeom>
          <a:noFill/>
          <a:ln>
            <a:solidFill>
              <a:schemeClr val="bg1">
                <a:lumMod val="50000"/>
              </a:schemeClr>
            </a:solidFill>
          </a:ln>
          <a:extLst/>
        </p:spPr>
        <p:txBody>
          <a:bodyPr vert="horz" wrap="square" lIns="93286" tIns="46643" rIns="93286" bIns="46643" numCol="1" anchor="t" anchorCtr="0" compatLnSpc="1">
            <a:prstTxWarp prst="textNoShape">
              <a:avLst/>
            </a:prstTxWarp>
            <a:noAutofit/>
          </a:bodyPr>
          <a:lstStyle/>
          <a:p>
            <a:endParaRPr lang="en-US" sz="1300" dirty="0">
              <a:solidFill>
                <a:srgbClr val="FFFFFF">
                  <a:lumMod val="50000"/>
                </a:srgbClr>
              </a:solidFill>
            </a:endParaRPr>
          </a:p>
        </p:txBody>
      </p:sp>
      <p:sp>
        <p:nvSpPr>
          <p:cNvPr id="59" name="Freeform 99"/>
          <p:cNvSpPr>
            <a:spLocks noChangeAspect="1"/>
          </p:cNvSpPr>
          <p:nvPr>
            <p:custDataLst>
              <p:tags r:id="rId15"/>
            </p:custDataLst>
          </p:nvPr>
        </p:nvSpPr>
        <p:spPr bwMode="auto">
          <a:xfrm>
            <a:off x="8678934" y="1311343"/>
            <a:ext cx="175620" cy="166598"/>
          </a:xfrm>
          <a:custGeom>
            <a:avLst/>
            <a:gdLst>
              <a:gd name="T0" fmla="*/ 3040 w 3040"/>
              <a:gd name="T1" fmla="*/ 109 h 2884"/>
              <a:gd name="T2" fmla="*/ 2860 w 3040"/>
              <a:gd name="T3" fmla="*/ 256 h 2884"/>
              <a:gd name="T4" fmla="*/ 2673 w 3040"/>
              <a:gd name="T5" fmla="*/ 428 h 2884"/>
              <a:gd name="T6" fmla="*/ 2479 w 3040"/>
              <a:gd name="T7" fmla="*/ 627 h 2884"/>
              <a:gd name="T8" fmla="*/ 2277 w 3040"/>
              <a:gd name="T9" fmla="*/ 853 h 2884"/>
              <a:gd name="T10" fmla="*/ 2067 w 3040"/>
              <a:gd name="T11" fmla="*/ 1106 h 2884"/>
              <a:gd name="T12" fmla="*/ 1926 w 3040"/>
              <a:gd name="T13" fmla="*/ 1287 h 2884"/>
              <a:gd name="T14" fmla="*/ 1727 w 3040"/>
              <a:gd name="T15" fmla="*/ 1556 h 2884"/>
              <a:gd name="T16" fmla="*/ 1546 w 3040"/>
              <a:gd name="T17" fmla="*/ 1819 h 2884"/>
              <a:gd name="T18" fmla="*/ 1385 w 3040"/>
              <a:gd name="T19" fmla="*/ 2076 h 2884"/>
              <a:gd name="T20" fmla="*/ 1243 w 3040"/>
              <a:gd name="T21" fmla="*/ 2324 h 2884"/>
              <a:gd name="T22" fmla="*/ 1120 w 3040"/>
              <a:gd name="T23" fmla="*/ 2567 h 2884"/>
              <a:gd name="T24" fmla="*/ 865 w 3040"/>
              <a:gd name="T25" fmla="*/ 2741 h 2884"/>
              <a:gd name="T26" fmla="*/ 704 w 3040"/>
              <a:gd name="T27" fmla="*/ 2867 h 2884"/>
              <a:gd name="T28" fmla="*/ 675 w 3040"/>
              <a:gd name="T29" fmla="*/ 2856 h 2884"/>
              <a:gd name="T30" fmla="*/ 603 w 3040"/>
              <a:gd name="T31" fmla="*/ 2655 h 2884"/>
              <a:gd name="T32" fmla="*/ 498 w 3040"/>
              <a:gd name="T33" fmla="*/ 2404 h 2884"/>
              <a:gd name="T34" fmla="*/ 401 w 3040"/>
              <a:gd name="T35" fmla="*/ 2197 h 2884"/>
              <a:gd name="T36" fmla="*/ 311 w 3040"/>
              <a:gd name="T37" fmla="*/ 2034 h 2884"/>
              <a:gd name="T38" fmla="*/ 253 w 3040"/>
              <a:gd name="T39" fmla="*/ 1950 h 2884"/>
              <a:gd name="T40" fmla="*/ 164 w 3040"/>
              <a:gd name="T41" fmla="*/ 1855 h 2884"/>
              <a:gd name="T42" fmla="*/ 69 w 3040"/>
              <a:gd name="T43" fmla="*/ 1786 h 2884"/>
              <a:gd name="T44" fmla="*/ 0 w 3040"/>
              <a:gd name="T45" fmla="*/ 1757 h 2884"/>
              <a:gd name="T46" fmla="*/ 87 w 3040"/>
              <a:gd name="T47" fmla="*/ 1672 h 2884"/>
              <a:gd name="T48" fmla="*/ 172 w 3040"/>
              <a:gd name="T49" fmla="*/ 1605 h 2884"/>
              <a:gd name="T50" fmla="*/ 254 w 3040"/>
              <a:gd name="T51" fmla="*/ 1555 h 2884"/>
              <a:gd name="T52" fmla="*/ 332 w 3040"/>
              <a:gd name="T53" fmla="*/ 1523 h 2884"/>
              <a:gd name="T54" fmla="*/ 409 w 3040"/>
              <a:gd name="T55" fmla="*/ 1508 h 2884"/>
              <a:gd name="T56" fmla="*/ 444 w 3040"/>
              <a:gd name="T57" fmla="*/ 1507 h 2884"/>
              <a:gd name="T58" fmla="*/ 476 w 3040"/>
              <a:gd name="T59" fmla="*/ 1513 h 2884"/>
              <a:gd name="T60" fmla="*/ 543 w 3040"/>
              <a:gd name="T61" fmla="*/ 1551 h 2884"/>
              <a:gd name="T62" fmla="*/ 612 w 3040"/>
              <a:gd name="T63" fmla="*/ 1621 h 2884"/>
              <a:gd name="T64" fmla="*/ 683 w 3040"/>
              <a:gd name="T65" fmla="*/ 1723 h 2884"/>
              <a:gd name="T66" fmla="*/ 757 w 3040"/>
              <a:gd name="T67" fmla="*/ 1858 h 2884"/>
              <a:gd name="T68" fmla="*/ 877 w 3040"/>
              <a:gd name="T69" fmla="*/ 2117 h 2884"/>
              <a:gd name="T70" fmla="*/ 973 w 3040"/>
              <a:gd name="T71" fmla="*/ 1963 h 2884"/>
              <a:gd name="T72" fmla="*/ 1129 w 3040"/>
              <a:gd name="T73" fmla="*/ 1731 h 2884"/>
              <a:gd name="T74" fmla="*/ 1299 w 3040"/>
              <a:gd name="T75" fmla="*/ 1503 h 2884"/>
              <a:gd name="T76" fmla="*/ 1485 w 3040"/>
              <a:gd name="T77" fmla="*/ 1277 h 2884"/>
              <a:gd name="T78" fmla="*/ 1685 w 3040"/>
              <a:gd name="T79" fmla="*/ 1052 h 2884"/>
              <a:gd name="T80" fmla="*/ 1828 w 3040"/>
              <a:gd name="T81" fmla="*/ 904 h 2884"/>
              <a:gd name="T82" fmla="*/ 2045 w 3040"/>
              <a:gd name="T83" fmla="*/ 693 h 2884"/>
              <a:gd name="T84" fmla="*/ 2260 w 3040"/>
              <a:gd name="T85" fmla="*/ 502 h 2884"/>
              <a:gd name="T86" fmla="*/ 2474 w 3040"/>
              <a:gd name="T87" fmla="*/ 328 h 2884"/>
              <a:gd name="T88" fmla="*/ 2685 w 3040"/>
              <a:gd name="T89" fmla="*/ 175 h 2884"/>
              <a:gd name="T90" fmla="*/ 2893 w 3040"/>
              <a:gd name="T91" fmla="*/ 40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0" h="2884">
                <a:moveTo>
                  <a:pt x="2963" y="0"/>
                </a:moveTo>
                <a:lnTo>
                  <a:pt x="3040" y="109"/>
                </a:lnTo>
                <a:lnTo>
                  <a:pt x="3040" y="109"/>
                </a:lnTo>
                <a:lnTo>
                  <a:pt x="2981" y="155"/>
                </a:lnTo>
                <a:lnTo>
                  <a:pt x="2922" y="203"/>
                </a:lnTo>
                <a:lnTo>
                  <a:pt x="2860" y="256"/>
                </a:lnTo>
                <a:lnTo>
                  <a:pt x="2799" y="309"/>
                </a:lnTo>
                <a:lnTo>
                  <a:pt x="2736" y="367"/>
                </a:lnTo>
                <a:lnTo>
                  <a:pt x="2673" y="428"/>
                </a:lnTo>
                <a:lnTo>
                  <a:pt x="2610" y="491"/>
                </a:lnTo>
                <a:lnTo>
                  <a:pt x="2545" y="557"/>
                </a:lnTo>
                <a:lnTo>
                  <a:pt x="2479" y="627"/>
                </a:lnTo>
                <a:lnTo>
                  <a:pt x="2413" y="699"/>
                </a:lnTo>
                <a:lnTo>
                  <a:pt x="2346" y="775"/>
                </a:lnTo>
                <a:lnTo>
                  <a:pt x="2277" y="853"/>
                </a:lnTo>
                <a:lnTo>
                  <a:pt x="2209" y="934"/>
                </a:lnTo>
                <a:lnTo>
                  <a:pt x="2139" y="1018"/>
                </a:lnTo>
                <a:lnTo>
                  <a:pt x="2067" y="1106"/>
                </a:lnTo>
                <a:lnTo>
                  <a:pt x="1996" y="1196"/>
                </a:lnTo>
                <a:lnTo>
                  <a:pt x="1996" y="1196"/>
                </a:lnTo>
                <a:lnTo>
                  <a:pt x="1926" y="1287"/>
                </a:lnTo>
                <a:lnTo>
                  <a:pt x="1858" y="1377"/>
                </a:lnTo>
                <a:lnTo>
                  <a:pt x="1790" y="1468"/>
                </a:lnTo>
                <a:lnTo>
                  <a:pt x="1727" y="1556"/>
                </a:lnTo>
                <a:lnTo>
                  <a:pt x="1664" y="1645"/>
                </a:lnTo>
                <a:lnTo>
                  <a:pt x="1605" y="1733"/>
                </a:lnTo>
                <a:lnTo>
                  <a:pt x="1546" y="1819"/>
                </a:lnTo>
                <a:lnTo>
                  <a:pt x="1490" y="1905"/>
                </a:lnTo>
                <a:lnTo>
                  <a:pt x="1437" y="1991"/>
                </a:lnTo>
                <a:lnTo>
                  <a:pt x="1385" y="2076"/>
                </a:lnTo>
                <a:lnTo>
                  <a:pt x="1336" y="2159"/>
                </a:lnTo>
                <a:lnTo>
                  <a:pt x="1289" y="2242"/>
                </a:lnTo>
                <a:lnTo>
                  <a:pt x="1243" y="2324"/>
                </a:lnTo>
                <a:lnTo>
                  <a:pt x="1200" y="2405"/>
                </a:lnTo>
                <a:lnTo>
                  <a:pt x="1160" y="2486"/>
                </a:lnTo>
                <a:lnTo>
                  <a:pt x="1120" y="2567"/>
                </a:lnTo>
                <a:lnTo>
                  <a:pt x="958" y="2676"/>
                </a:lnTo>
                <a:lnTo>
                  <a:pt x="958" y="2676"/>
                </a:lnTo>
                <a:lnTo>
                  <a:pt x="865" y="2741"/>
                </a:lnTo>
                <a:lnTo>
                  <a:pt x="788" y="2798"/>
                </a:lnTo>
                <a:lnTo>
                  <a:pt x="728" y="2845"/>
                </a:lnTo>
                <a:lnTo>
                  <a:pt x="704" y="2867"/>
                </a:lnTo>
                <a:lnTo>
                  <a:pt x="683" y="2884"/>
                </a:lnTo>
                <a:lnTo>
                  <a:pt x="683" y="2884"/>
                </a:lnTo>
                <a:lnTo>
                  <a:pt x="675" y="2856"/>
                </a:lnTo>
                <a:lnTo>
                  <a:pt x="666" y="2825"/>
                </a:lnTo>
                <a:lnTo>
                  <a:pt x="639" y="2748"/>
                </a:lnTo>
                <a:lnTo>
                  <a:pt x="603" y="2655"/>
                </a:lnTo>
                <a:lnTo>
                  <a:pt x="560" y="2546"/>
                </a:lnTo>
                <a:lnTo>
                  <a:pt x="498" y="2404"/>
                </a:lnTo>
                <a:lnTo>
                  <a:pt x="498" y="2404"/>
                </a:lnTo>
                <a:lnTo>
                  <a:pt x="465" y="2330"/>
                </a:lnTo>
                <a:lnTo>
                  <a:pt x="433" y="2261"/>
                </a:lnTo>
                <a:lnTo>
                  <a:pt x="401" y="2197"/>
                </a:lnTo>
                <a:lnTo>
                  <a:pt x="371" y="2137"/>
                </a:lnTo>
                <a:lnTo>
                  <a:pt x="340" y="2084"/>
                </a:lnTo>
                <a:lnTo>
                  <a:pt x="311" y="2034"/>
                </a:lnTo>
                <a:lnTo>
                  <a:pt x="281" y="1991"/>
                </a:lnTo>
                <a:lnTo>
                  <a:pt x="253" y="1950"/>
                </a:lnTo>
                <a:lnTo>
                  <a:pt x="253" y="1950"/>
                </a:lnTo>
                <a:lnTo>
                  <a:pt x="225" y="1915"/>
                </a:lnTo>
                <a:lnTo>
                  <a:pt x="195" y="1885"/>
                </a:lnTo>
                <a:lnTo>
                  <a:pt x="164" y="1855"/>
                </a:lnTo>
                <a:lnTo>
                  <a:pt x="133" y="1829"/>
                </a:lnTo>
                <a:lnTo>
                  <a:pt x="101" y="1807"/>
                </a:lnTo>
                <a:lnTo>
                  <a:pt x="69" y="1786"/>
                </a:lnTo>
                <a:lnTo>
                  <a:pt x="35" y="1770"/>
                </a:lnTo>
                <a:lnTo>
                  <a:pt x="0" y="1757"/>
                </a:lnTo>
                <a:lnTo>
                  <a:pt x="0" y="1757"/>
                </a:lnTo>
                <a:lnTo>
                  <a:pt x="30" y="1726"/>
                </a:lnTo>
                <a:lnTo>
                  <a:pt x="59" y="1698"/>
                </a:lnTo>
                <a:lnTo>
                  <a:pt x="87" y="1672"/>
                </a:lnTo>
                <a:lnTo>
                  <a:pt x="116" y="1646"/>
                </a:lnTo>
                <a:lnTo>
                  <a:pt x="144" y="1625"/>
                </a:lnTo>
                <a:lnTo>
                  <a:pt x="172" y="1605"/>
                </a:lnTo>
                <a:lnTo>
                  <a:pt x="199" y="1586"/>
                </a:lnTo>
                <a:lnTo>
                  <a:pt x="227" y="1568"/>
                </a:lnTo>
                <a:lnTo>
                  <a:pt x="254" y="1555"/>
                </a:lnTo>
                <a:lnTo>
                  <a:pt x="281" y="1542"/>
                </a:lnTo>
                <a:lnTo>
                  <a:pt x="307" y="1531"/>
                </a:lnTo>
                <a:lnTo>
                  <a:pt x="332" y="1523"/>
                </a:lnTo>
                <a:lnTo>
                  <a:pt x="359" y="1516"/>
                </a:lnTo>
                <a:lnTo>
                  <a:pt x="385" y="1511"/>
                </a:lnTo>
                <a:lnTo>
                  <a:pt x="409" y="1508"/>
                </a:lnTo>
                <a:lnTo>
                  <a:pt x="434" y="1507"/>
                </a:lnTo>
                <a:lnTo>
                  <a:pt x="434" y="1507"/>
                </a:lnTo>
                <a:lnTo>
                  <a:pt x="444" y="1507"/>
                </a:lnTo>
                <a:lnTo>
                  <a:pt x="455" y="1508"/>
                </a:lnTo>
                <a:lnTo>
                  <a:pt x="465" y="1511"/>
                </a:lnTo>
                <a:lnTo>
                  <a:pt x="476" y="1513"/>
                </a:lnTo>
                <a:lnTo>
                  <a:pt x="499" y="1523"/>
                </a:lnTo>
                <a:lnTo>
                  <a:pt x="521" y="1535"/>
                </a:lnTo>
                <a:lnTo>
                  <a:pt x="543" y="1551"/>
                </a:lnTo>
                <a:lnTo>
                  <a:pt x="566" y="1571"/>
                </a:lnTo>
                <a:lnTo>
                  <a:pt x="589" y="1594"/>
                </a:lnTo>
                <a:lnTo>
                  <a:pt x="612" y="1621"/>
                </a:lnTo>
                <a:lnTo>
                  <a:pt x="636" y="1652"/>
                </a:lnTo>
                <a:lnTo>
                  <a:pt x="659" y="1685"/>
                </a:lnTo>
                <a:lnTo>
                  <a:pt x="683" y="1723"/>
                </a:lnTo>
                <a:lnTo>
                  <a:pt x="708" y="1763"/>
                </a:lnTo>
                <a:lnTo>
                  <a:pt x="733" y="1809"/>
                </a:lnTo>
                <a:lnTo>
                  <a:pt x="757" y="1858"/>
                </a:lnTo>
                <a:lnTo>
                  <a:pt x="783" y="1909"/>
                </a:lnTo>
                <a:lnTo>
                  <a:pt x="808" y="1964"/>
                </a:lnTo>
                <a:lnTo>
                  <a:pt x="877" y="2117"/>
                </a:lnTo>
                <a:lnTo>
                  <a:pt x="877" y="2117"/>
                </a:lnTo>
                <a:lnTo>
                  <a:pt x="924" y="2039"/>
                </a:lnTo>
                <a:lnTo>
                  <a:pt x="973" y="1963"/>
                </a:lnTo>
                <a:lnTo>
                  <a:pt x="1024" y="1885"/>
                </a:lnTo>
                <a:lnTo>
                  <a:pt x="1075" y="1808"/>
                </a:lnTo>
                <a:lnTo>
                  <a:pt x="1129" y="1731"/>
                </a:lnTo>
                <a:lnTo>
                  <a:pt x="1184" y="1655"/>
                </a:lnTo>
                <a:lnTo>
                  <a:pt x="1242" y="1578"/>
                </a:lnTo>
                <a:lnTo>
                  <a:pt x="1299" y="1503"/>
                </a:lnTo>
                <a:lnTo>
                  <a:pt x="1360" y="1427"/>
                </a:lnTo>
                <a:lnTo>
                  <a:pt x="1422" y="1351"/>
                </a:lnTo>
                <a:lnTo>
                  <a:pt x="1485" y="1277"/>
                </a:lnTo>
                <a:lnTo>
                  <a:pt x="1551" y="1201"/>
                </a:lnTo>
                <a:lnTo>
                  <a:pt x="1618" y="1127"/>
                </a:lnTo>
                <a:lnTo>
                  <a:pt x="1685" y="1052"/>
                </a:lnTo>
                <a:lnTo>
                  <a:pt x="1757" y="978"/>
                </a:lnTo>
                <a:lnTo>
                  <a:pt x="1828" y="904"/>
                </a:lnTo>
                <a:lnTo>
                  <a:pt x="1828" y="904"/>
                </a:lnTo>
                <a:lnTo>
                  <a:pt x="1901" y="831"/>
                </a:lnTo>
                <a:lnTo>
                  <a:pt x="1973" y="761"/>
                </a:lnTo>
                <a:lnTo>
                  <a:pt x="2045" y="693"/>
                </a:lnTo>
                <a:lnTo>
                  <a:pt x="2117" y="627"/>
                </a:lnTo>
                <a:lnTo>
                  <a:pt x="2189" y="564"/>
                </a:lnTo>
                <a:lnTo>
                  <a:pt x="2260" y="502"/>
                </a:lnTo>
                <a:lnTo>
                  <a:pt x="2331" y="441"/>
                </a:lnTo>
                <a:lnTo>
                  <a:pt x="2402" y="383"/>
                </a:lnTo>
                <a:lnTo>
                  <a:pt x="2474" y="328"/>
                </a:lnTo>
                <a:lnTo>
                  <a:pt x="2544" y="274"/>
                </a:lnTo>
                <a:lnTo>
                  <a:pt x="2614" y="223"/>
                </a:lnTo>
                <a:lnTo>
                  <a:pt x="2685" y="175"/>
                </a:lnTo>
                <a:lnTo>
                  <a:pt x="2755" y="128"/>
                </a:lnTo>
                <a:lnTo>
                  <a:pt x="2825" y="83"/>
                </a:lnTo>
                <a:lnTo>
                  <a:pt x="2893" y="40"/>
                </a:lnTo>
                <a:lnTo>
                  <a:pt x="2963" y="0"/>
                </a:lnTo>
                <a:lnTo>
                  <a:pt x="2963" y="0"/>
                </a:lnTo>
                <a:close/>
              </a:path>
            </a:pathLst>
          </a:custGeom>
          <a:noFill/>
          <a:ln>
            <a:solidFill>
              <a:schemeClr val="bg1">
                <a:lumMod val="50000"/>
              </a:schemeClr>
            </a:solidFill>
          </a:ln>
          <a:extLst/>
        </p:spPr>
        <p:txBody>
          <a:bodyPr vert="horz" wrap="square" lIns="93286" tIns="46643" rIns="93286" bIns="46643" numCol="1" anchor="t" anchorCtr="0" compatLnSpc="1">
            <a:prstTxWarp prst="textNoShape">
              <a:avLst/>
            </a:prstTxWarp>
            <a:noAutofit/>
          </a:bodyPr>
          <a:lstStyle/>
          <a:p>
            <a:endParaRPr lang="en-US" sz="1300" dirty="0">
              <a:solidFill>
                <a:srgbClr val="FFFFFF">
                  <a:lumMod val="50000"/>
                </a:srgbClr>
              </a:solidFill>
            </a:endParaRPr>
          </a:p>
        </p:txBody>
      </p:sp>
      <p:sp>
        <p:nvSpPr>
          <p:cNvPr id="60" name="Freeform 99"/>
          <p:cNvSpPr>
            <a:spLocks noChangeAspect="1"/>
          </p:cNvSpPr>
          <p:nvPr>
            <p:custDataLst>
              <p:tags r:id="rId16"/>
            </p:custDataLst>
          </p:nvPr>
        </p:nvSpPr>
        <p:spPr bwMode="auto">
          <a:xfrm>
            <a:off x="8670262" y="3274623"/>
            <a:ext cx="175620" cy="166598"/>
          </a:xfrm>
          <a:custGeom>
            <a:avLst/>
            <a:gdLst>
              <a:gd name="T0" fmla="*/ 3040 w 3040"/>
              <a:gd name="T1" fmla="*/ 109 h 2884"/>
              <a:gd name="T2" fmla="*/ 2860 w 3040"/>
              <a:gd name="T3" fmla="*/ 256 h 2884"/>
              <a:gd name="T4" fmla="*/ 2673 w 3040"/>
              <a:gd name="T5" fmla="*/ 428 h 2884"/>
              <a:gd name="T6" fmla="*/ 2479 w 3040"/>
              <a:gd name="T7" fmla="*/ 627 h 2884"/>
              <a:gd name="T8" fmla="*/ 2277 w 3040"/>
              <a:gd name="T9" fmla="*/ 853 h 2884"/>
              <a:gd name="T10" fmla="*/ 2067 w 3040"/>
              <a:gd name="T11" fmla="*/ 1106 h 2884"/>
              <a:gd name="T12" fmla="*/ 1926 w 3040"/>
              <a:gd name="T13" fmla="*/ 1287 h 2884"/>
              <a:gd name="T14" fmla="*/ 1727 w 3040"/>
              <a:gd name="T15" fmla="*/ 1556 h 2884"/>
              <a:gd name="T16" fmla="*/ 1546 w 3040"/>
              <a:gd name="T17" fmla="*/ 1819 h 2884"/>
              <a:gd name="T18" fmla="*/ 1385 w 3040"/>
              <a:gd name="T19" fmla="*/ 2076 h 2884"/>
              <a:gd name="T20" fmla="*/ 1243 w 3040"/>
              <a:gd name="T21" fmla="*/ 2324 h 2884"/>
              <a:gd name="T22" fmla="*/ 1120 w 3040"/>
              <a:gd name="T23" fmla="*/ 2567 h 2884"/>
              <a:gd name="T24" fmla="*/ 865 w 3040"/>
              <a:gd name="T25" fmla="*/ 2741 h 2884"/>
              <a:gd name="T26" fmla="*/ 704 w 3040"/>
              <a:gd name="T27" fmla="*/ 2867 h 2884"/>
              <a:gd name="T28" fmla="*/ 675 w 3040"/>
              <a:gd name="T29" fmla="*/ 2856 h 2884"/>
              <a:gd name="T30" fmla="*/ 603 w 3040"/>
              <a:gd name="T31" fmla="*/ 2655 h 2884"/>
              <a:gd name="T32" fmla="*/ 498 w 3040"/>
              <a:gd name="T33" fmla="*/ 2404 h 2884"/>
              <a:gd name="T34" fmla="*/ 401 w 3040"/>
              <a:gd name="T35" fmla="*/ 2197 h 2884"/>
              <a:gd name="T36" fmla="*/ 311 w 3040"/>
              <a:gd name="T37" fmla="*/ 2034 h 2884"/>
              <a:gd name="T38" fmla="*/ 253 w 3040"/>
              <a:gd name="T39" fmla="*/ 1950 h 2884"/>
              <a:gd name="T40" fmla="*/ 164 w 3040"/>
              <a:gd name="T41" fmla="*/ 1855 h 2884"/>
              <a:gd name="T42" fmla="*/ 69 w 3040"/>
              <a:gd name="T43" fmla="*/ 1786 h 2884"/>
              <a:gd name="T44" fmla="*/ 0 w 3040"/>
              <a:gd name="T45" fmla="*/ 1757 h 2884"/>
              <a:gd name="T46" fmla="*/ 87 w 3040"/>
              <a:gd name="T47" fmla="*/ 1672 h 2884"/>
              <a:gd name="T48" fmla="*/ 172 w 3040"/>
              <a:gd name="T49" fmla="*/ 1605 h 2884"/>
              <a:gd name="T50" fmla="*/ 254 w 3040"/>
              <a:gd name="T51" fmla="*/ 1555 h 2884"/>
              <a:gd name="T52" fmla="*/ 332 w 3040"/>
              <a:gd name="T53" fmla="*/ 1523 h 2884"/>
              <a:gd name="T54" fmla="*/ 409 w 3040"/>
              <a:gd name="T55" fmla="*/ 1508 h 2884"/>
              <a:gd name="T56" fmla="*/ 444 w 3040"/>
              <a:gd name="T57" fmla="*/ 1507 h 2884"/>
              <a:gd name="T58" fmla="*/ 476 w 3040"/>
              <a:gd name="T59" fmla="*/ 1513 h 2884"/>
              <a:gd name="T60" fmla="*/ 543 w 3040"/>
              <a:gd name="T61" fmla="*/ 1551 h 2884"/>
              <a:gd name="T62" fmla="*/ 612 w 3040"/>
              <a:gd name="T63" fmla="*/ 1621 h 2884"/>
              <a:gd name="T64" fmla="*/ 683 w 3040"/>
              <a:gd name="T65" fmla="*/ 1723 h 2884"/>
              <a:gd name="T66" fmla="*/ 757 w 3040"/>
              <a:gd name="T67" fmla="*/ 1858 h 2884"/>
              <a:gd name="T68" fmla="*/ 877 w 3040"/>
              <a:gd name="T69" fmla="*/ 2117 h 2884"/>
              <a:gd name="T70" fmla="*/ 973 w 3040"/>
              <a:gd name="T71" fmla="*/ 1963 h 2884"/>
              <a:gd name="T72" fmla="*/ 1129 w 3040"/>
              <a:gd name="T73" fmla="*/ 1731 h 2884"/>
              <a:gd name="T74" fmla="*/ 1299 w 3040"/>
              <a:gd name="T75" fmla="*/ 1503 h 2884"/>
              <a:gd name="T76" fmla="*/ 1485 w 3040"/>
              <a:gd name="T77" fmla="*/ 1277 h 2884"/>
              <a:gd name="T78" fmla="*/ 1685 w 3040"/>
              <a:gd name="T79" fmla="*/ 1052 h 2884"/>
              <a:gd name="T80" fmla="*/ 1828 w 3040"/>
              <a:gd name="T81" fmla="*/ 904 h 2884"/>
              <a:gd name="T82" fmla="*/ 2045 w 3040"/>
              <a:gd name="T83" fmla="*/ 693 h 2884"/>
              <a:gd name="T84" fmla="*/ 2260 w 3040"/>
              <a:gd name="T85" fmla="*/ 502 h 2884"/>
              <a:gd name="T86" fmla="*/ 2474 w 3040"/>
              <a:gd name="T87" fmla="*/ 328 h 2884"/>
              <a:gd name="T88" fmla="*/ 2685 w 3040"/>
              <a:gd name="T89" fmla="*/ 175 h 2884"/>
              <a:gd name="T90" fmla="*/ 2893 w 3040"/>
              <a:gd name="T91" fmla="*/ 40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0" h="2884">
                <a:moveTo>
                  <a:pt x="2963" y="0"/>
                </a:moveTo>
                <a:lnTo>
                  <a:pt x="3040" y="109"/>
                </a:lnTo>
                <a:lnTo>
                  <a:pt x="3040" y="109"/>
                </a:lnTo>
                <a:lnTo>
                  <a:pt x="2981" y="155"/>
                </a:lnTo>
                <a:lnTo>
                  <a:pt x="2922" y="203"/>
                </a:lnTo>
                <a:lnTo>
                  <a:pt x="2860" y="256"/>
                </a:lnTo>
                <a:lnTo>
                  <a:pt x="2799" y="309"/>
                </a:lnTo>
                <a:lnTo>
                  <a:pt x="2736" y="367"/>
                </a:lnTo>
                <a:lnTo>
                  <a:pt x="2673" y="428"/>
                </a:lnTo>
                <a:lnTo>
                  <a:pt x="2610" y="491"/>
                </a:lnTo>
                <a:lnTo>
                  <a:pt x="2545" y="557"/>
                </a:lnTo>
                <a:lnTo>
                  <a:pt x="2479" y="627"/>
                </a:lnTo>
                <a:lnTo>
                  <a:pt x="2413" y="699"/>
                </a:lnTo>
                <a:lnTo>
                  <a:pt x="2346" y="775"/>
                </a:lnTo>
                <a:lnTo>
                  <a:pt x="2277" y="853"/>
                </a:lnTo>
                <a:lnTo>
                  <a:pt x="2209" y="934"/>
                </a:lnTo>
                <a:lnTo>
                  <a:pt x="2139" y="1018"/>
                </a:lnTo>
                <a:lnTo>
                  <a:pt x="2067" y="1106"/>
                </a:lnTo>
                <a:lnTo>
                  <a:pt x="1996" y="1196"/>
                </a:lnTo>
                <a:lnTo>
                  <a:pt x="1996" y="1196"/>
                </a:lnTo>
                <a:lnTo>
                  <a:pt x="1926" y="1287"/>
                </a:lnTo>
                <a:lnTo>
                  <a:pt x="1858" y="1377"/>
                </a:lnTo>
                <a:lnTo>
                  <a:pt x="1790" y="1468"/>
                </a:lnTo>
                <a:lnTo>
                  <a:pt x="1727" y="1556"/>
                </a:lnTo>
                <a:lnTo>
                  <a:pt x="1664" y="1645"/>
                </a:lnTo>
                <a:lnTo>
                  <a:pt x="1605" y="1733"/>
                </a:lnTo>
                <a:lnTo>
                  <a:pt x="1546" y="1819"/>
                </a:lnTo>
                <a:lnTo>
                  <a:pt x="1490" y="1905"/>
                </a:lnTo>
                <a:lnTo>
                  <a:pt x="1437" y="1991"/>
                </a:lnTo>
                <a:lnTo>
                  <a:pt x="1385" y="2076"/>
                </a:lnTo>
                <a:lnTo>
                  <a:pt x="1336" y="2159"/>
                </a:lnTo>
                <a:lnTo>
                  <a:pt x="1289" y="2242"/>
                </a:lnTo>
                <a:lnTo>
                  <a:pt x="1243" y="2324"/>
                </a:lnTo>
                <a:lnTo>
                  <a:pt x="1200" y="2405"/>
                </a:lnTo>
                <a:lnTo>
                  <a:pt x="1160" y="2486"/>
                </a:lnTo>
                <a:lnTo>
                  <a:pt x="1120" y="2567"/>
                </a:lnTo>
                <a:lnTo>
                  <a:pt x="958" y="2676"/>
                </a:lnTo>
                <a:lnTo>
                  <a:pt x="958" y="2676"/>
                </a:lnTo>
                <a:lnTo>
                  <a:pt x="865" y="2741"/>
                </a:lnTo>
                <a:lnTo>
                  <a:pt x="788" y="2798"/>
                </a:lnTo>
                <a:lnTo>
                  <a:pt x="728" y="2845"/>
                </a:lnTo>
                <a:lnTo>
                  <a:pt x="704" y="2867"/>
                </a:lnTo>
                <a:lnTo>
                  <a:pt x="683" y="2884"/>
                </a:lnTo>
                <a:lnTo>
                  <a:pt x="683" y="2884"/>
                </a:lnTo>
                <a:lnTo>
                  <a:pt x="675" y="2856"/>
                </a:lnTo>
                <a:lnTo>
                  <a:pt x="666" y="2825"/>
                </a:lnTo>
                <a:lnTo>
                  <a:pt x="639" y="2748"/>
                </a:lnTo>
                <a:lnTo>
                  <a:pt x="603" y="2655"/>
                </a:lnTo>
                <a:lnTo>
                  <a:pt x="560" y="2546"/>
                </a:lnTo>
                <a:lnTo>
                  <a:pt x="498" y="2404"/>
                </a:lnTo>
                <a:lnTo>
                  <a:pt x="498" y="2404"/>
                </a:lnTo>
                <a:lnTo>
                  <a:pt x="465" y="2330"/>
                </a:lnTo>
                <a:lnTo>
                  <a:pt x="433" y="2261"/>
                </a:lnTo>
                <a:lnTo>
                  <a:pt x="401" y="2197"/>
                </a:lnTo>
                <a:lnTo>
                  <a:pt x="371" y="2137"/>
                </a:lnTo>
                <a:lnTo>
                  <a:pt x="340" y="2084"/>
                </a:lnTo>
                <a:lnTo>
                  <a:pt x="311" y="2034"/>
                </a:lnTo>
                <a:lnTo>
                  <a:pt x="281" y="1991"/>
                </a:lnTo>
                <a:lnTo>
                  <a:pt x="253" y="1950"/>
                </a:lnTo>
                <a:lnTo>
                  <a:pt x="253" y="1950"/>
                </a:lnTo>
                <a:lnTo>
                  <a:pt x="225" y="1915"/>
                </a:lnTo>
                <a:lnTo>
                  <a:pt x="195" y="1885"/>
                </a:lnTo>
                <a:lnTo>
                  <a:pt x="164" y="1855"/>
                </a:lnTo>
                <a:lnTo>
                  <a:pt x="133" y="1829"/>
                </a:lnTo>
                <a:lnTo>
                  <a:pt x="101" y="1807"/>
                </a:lnTo>
                <a:lnTo>
                  <a:pt x="69" y="1786"/>
                </a:lnTo>
                <a:lnTo>
                  <a:pt x="35" y="1770"/>
                </a:lnTo>
                <a:lnTo>
                  <a:pt x="0" y="1757"/>
                </a:lnTo>
                <a:lnTo>
                  <a:pt x="0" y="1757"/>
                </a:lnTo>
                <a:lnTo>
                  <a:pt x="30" y="1726"/>
                </a:lnTo>
                <a:lnTo>
                  <a:pt x="59" y="1698"/>
                </a:lnTo>
                <a:lnTo>
                  <a:pt x="87" y="1672"/>
                </a:lnTo>
                <a:lnTo>
                  <a:pt x="116" y="1646"/>
                </a:lnTo>
                <a:lnTo>
                  <a:pt x="144" y="1625"/>
                </a:lnTo>
                <a:lnTo>
                  <a:pt x="172" y="1605"/>
                </a:lnTo>
                <a:lnTo>
                  <a:pt x="199" y="1586"/>
                </a:lnTo>
                <a:lnTo>
                  <a:pt x="227" y="1568"/>
                </a:lnTo>
                <a:lnTo>
                  <a:pt x="254" y="1555"/>
                </a:lnTo>
                <a:lnTo>
                  <a:pt x="281" y="1542"/>
                </a:lnTo>
                <a:lnTo>
                  <a:pt x="307" y="1531"/>
                </a:lnTo>
                <a:lnTo>
                  <a:pt x="332" y="1523"/>
                </a:lnTo>
                <a:lnTo>
                  <a:pt x="359" y="1516"/>
                </a:lnTo>
                <a:lnTo>
                  <a:pt x="385" y="1511"/>
                </a:lnTo>
                <a:lnTo>
                  <a:pt x="409" y="1508"/>
                </a:lnTo>
                <a:lnTo>
                  <a:pt x="434" y="1507"/>
                </a:lnTo>
                <a:lnTo>
                  <a:pt x="434" y="1507"/>
                </a:lnTo>
                <a:lnTo>
                  <a:pt x="444" y="1507"/>
                </a:lnTo>
                <a:lnTo>
                  <a:pt x="455" y="1508"/>
                </a:lnTo>
                <a:lnTo>
                  <a:pt x="465" y="1511"/>
                </a:lnTo>
                <a:lnTo>
                  <a:pt x="476" y="1513"/>
                </a:lnTo>
                <a:lnTo>
                  <a:pt x="499" y="1523"/>
                </a:lnTo>
                <a:lnTo>
                  <a:pt x="521" y="1535"/>
                </a:lnTo>
                <a:lnTo>
                  <a:pt x="543" y="1551"/>
                </a:lnTo>
                <a:lnTo>
                  <a:pt x="566" y="1571"/>
                </a:lnTo>
                <a:lnTo>
                  <a:pt x="589" y="1594"/>
                </a:lnTo>
                <a:lnTo>
                  <a:pt x="612" y="1621"/>
                </a:lnTo>
                <a:lnTo>
                  <a:pt x="636" y="1652"/>
                </a:lnTo>
                <a:lnTo>
                  <a:pt x="659" y="1685"/>
                </a:lnTo>
                <a:lnTo>
                  <a:pt x="683" y="1723"/>
                </a:lnTo>
                <a:lnTo>
                  <a:pt x="708" y="1763"/>
                </a:lnTo>
                <a:lnTo>
                  <a:pt x="733" y="1809"/>
                </a:lnTo>
                <a:lnTo>
                  <a:pt x="757" y="1858"/>
                </a:lnTo>
                <a:lnTo>
                  <a:pt x="783" y="1909"/>
                </a:lnTo>
                <a:lnTo>
                  <a:pt x="808" y="1964"/>
                </a:lnTo>
                <a:lnTo>
                  <a:pt x="877" y="2117"/>
                </a:lnTo>
                <a:lnTo>
                  <a:pt x="877" y="2117"/>
                </a:lnTo>
                <a:lnTo>
                  <a:pt x="924" y="2039"/>
                </a:lnTo>
                <a:lnTo>
                  <a:pt x="973" y="1963"/>
                </a:lnTo>
                <a:lnTo>
                  <a:pt x="1024" y="1885"/>
                </a:lnTo>
                <a:lnTo>
                  <a:pt x="1075" y="1808"/>
                </a:lnTo>
                <a:lnTo>
                  <a:pt x="1129" y="1731"/>
                </a:lnTo>
                <a:lnTo>
                  <a:pt x="1184" y="1655"/>
                </a:lnTo>
                <a:lnTo>
                  <a:pt x="1242" y="1578"/>
                </a:lnTo>
                <a:lnTo>
                  <a:pt x="1299" y="1503"/>
                </a:lnTo>
                <a:lnTo>
                  <a:pt x="1360" y="1427"/>
                </a:lnTo>
                <a:lnTo>
                  <a:pt x="1422" y="1351"/>
                </a:lnTo>
                <a:lnTo>
                  <a:pt x="1485" y="1277"/>
                </a:lnTo>
                <a:lnTo>
                  <a:pt x="1551" y="1201"/>
                </a:lnTo>
                <a:lnTo>
                  <a:pt x="1618" y="1127"/>
                </a:lnTo>
                <a:lnTo>
                  <a:pt x="1685" y="1052"/>
                </a:lnTo>
                <a:lnTo>
                  <a:pt x="1757" y="978"/>
                </a:lnTo>
                <a:lnTo>
                  <a:pt x="1828" y="904"/>
                </a:lnTo>
                <a:lnTo>
                  <a:pt x="1828" y="904"/>
                </a:lnTo>
                <a:lnTo>
                  <a:pt x="1901" y="831"/>
                </a:lnTo>
                <a:lnTo>
                  <a:pt x="1973" y="761"/>
                </a:lnTo>
                <a:lnTo>
                  <a:pt x="2045" y="693"/>
                </a:lnTo>
                <a:lnTo>
                  <a:pt x="2117" y="627"/>
                </a:lnTo>
                <a:lnTo>
                  <a:pt x="2189" y="564"/>
                </a:lnTo>
                <a:lnTo>
                  <a:pt x="2260" y="502"/>
                </a:lnTo>
                <a:lnTo>
                  <a:pt x="2331" y="441"/>
                </a:lnTo>
                <a:lnTo>
                  <a:pt x="2402" y="383"/>
                </a:lnTo>
                <a:lnTo>
                  <a:pt x="2474" y="328"/>
                </a:lnTo>
                <a:lnTo>
                  <a:pt x="2544" y="274"/>
                </a:lnTo>
                <a:lnTo>
                  <a:pt x="2614" y="223"/>
                </a:lnTo>
                <a:lnTo>
                  <a:pt x="2685" y="175"/>
                </a:lnTo>
                <a:lnTo>
                  <a:pt x="2755" y="128"/>
                </a:lnTo>
                <a:lnTo>
                  <a:pt x="2825" y="83"/>
                </a:lnTo>
                <a:lnTo>
                  <a:pt x="2893" y="40"/>
                </a:lnTo>
                <a:lnTo>
                  <a:pt x="2963" y="0"/>
                </a:lnTo>
                <a:lnTo>
                  <a:pt x="2963" y="0"/>
                </a:lnTo>
                <a:close/>
              </a:path>
            </a:pathLst>
          </a:custGeom>
          <a:noFill/>
          <a:ln>
            <a:solidFill>
              <a:schemeClr val="bg1">
                <a:lumMod val="50000"/>
              </a:schemeClr>
            </a:solidFill>
          </a:ln>
          <a:extLst/>
        </p:spPr>
        <p:txBody>
          <a:bodyPr vert="horz" wrap="square" lIns="93286" tIns="46643" rIns="93286" bIns="46643" numCol="1" anchor="t" anchorCtr="0" compatLnSpc="1">
            <a:prstTxWarp prst="textNoShape">
              <a:avLst/>
            </a:prstTxWarp>
            <a:noAutofit/>
          </a:bodyPr>
          <a:lstStyle/>
          <a:p>
            <a:endParaRPr lang="en-US" sz="1300" dirty="0">
              <a:solidFill>
                <a:srgbClr val="FFFFFF">
                  <a:lumMod val="50000"/>
                </a:srgbClr>
              </a:solidFill>
            </a:endParaRPr>
          </a:p>
        </p:txBody>
      </p:sp>
      <p:sp>
        <p:nvSpPr>
          <p:cNvPr id="61" name="Freeform 99"/>
          <p:cNvSpPr>
            <a:spLocks noChangeAspect="1"/>
          </p:cNvSpPr>
          <p:nvPr>
            <p:custDataLst>
              <p:tags r:id="rId17"/>
            </p:custDataLst>
          </p:nvPr>
        </p:nvSpPr>
        <p:spPr bwMode="auto">
          <a:xfrm>
            <a:off x="8678934" y="3505200"/>
            <a:ext cx="175620" cy="166598"/>
          </a:xfrm>
          <a:custGeom>
            <a:avLst/>
            <a:gdLst>
              <a:gd name="T0" fmla="*/ 3040 w 3040"/>
              <a:gd name="T1" fmla="*/ 109 h 2884"/>
              <a:gd name="T2" fmla="*/ 2860 w 3040"/>
              <a:gd name="T3" fmla="*/ 256 h 2884"/>
              <a:gd name="T4" fmla="*/ 2673 w 3040"/>
              <a:gd name="T5" fmla="*/ 428 h 2884"/>
              <a:gd name="T6" fmla="*/ 2479 w 3040"/>
              <a:gd name="T7" fmla="*/ 627 h 2884"/>
              <a:gd name="T8" fmla="*/ 2277 w 3040"/>
              <a:gd name="T9" fmla="*/ 853 h 2884"/>
              <a:gd name="T10" fmla="*/ 2067 w 3040"/>
              <a:gd name="T11" fmla="*/ 1106 h 2884"/>
              <a:gd name="T12" fmla="*/ 1926 w 3040"/>
              <a:gd name="T13" fmla="*/ 1287 h 2884"/>
              <a:gd name="T14" fmla="*/ 1727 w 3040"/>
              <a:gd name="T15" fmla="*/ 1556 h 2884"/>
              <a:gd name="T16" fmla="*/ 1546 w 3040"/>
              <a:gd name="T17" fmla="*/ 1819 h 2884"/>
              <a:gd name="T18" fmla="*/ 1385 w 3040"/>
              <a:gd name="T19" fmla="*/ 2076 h 2884"/>
              <a:gd name="T20" fmla="*/ 1243 w 3040"/>
              <a:gd name="T21" fmla="*/ 2324 h 2884"/>
              <a:gd name="T22" fmla="*/ 1120 w 3040"/>
              <a:gd name="T23" fmla="*/ 2567 h 2884"/>
              <a:gd name="T24" fmla="*/ 865 w 3040"/>
              <a:gd name="T25" fmla="*/ 2741 h 2884"/>
              <a:gd name="T26" fmla="*/ 704 w 3040"/>
              <a:gd name="T27" fmla="*/ 2867 h 2884"/>
              <a:gd name="T28" fmla="*/ 675 w 3040"/>
              <a:gd name="T29" fmla="*/ 2856 h 2884"/>
              <a:gd name="T30" fmla="*/ 603 w 3040"/>
              <a:gd name="T31" fmla="*/ 2655 h 2884"/>
              <a:gd name="T32" fmla="*/ 498 w 3040"/>
              <a:gd name="T33" fmla="*/ 2404 h 2884"/>
              <a:gd name="T34" fmla="*/ 401 w 3040"/>
              <a:gd name="T35" fmla="*/ 2197 h 2884"/>
              <a:gd name="T36" fmla="*/ 311 w 3040"/>
              <a:gd name="T37" fmla="*/ 2034 h 2884"/>
              <a:gd name="T38" fmla="*/ 253 w 3040"/>
              <a:gd name="T39" fmla="*/ 1950 h 2884"/>
              <a:gd name="T40" fmla="*/ 164 w 3040"/>
              <a:gd name="T41" fmla="*/ 1855 h 2884"/>
              <a:gd name="T42" fmla="*/ 69 w 3040"/>
              <a:gd name="T43" fmla="*/ 1786 h 2884"/>
              <a:gd name="T44" fmla="*/ 0 w 3040"/>
              <a:gd name="T45" fmla="*/ 1757 h 2884"/>
              <a:gd name="T46" fmla="*/ 87 w 3040"/>
              <a:gd name="T47" fmla="*/ 1672 h 2884"/>
              <a:gd name="T48" fmla="*/ 172 w 3040"/>
              <a:gd name="T49" fmla="*/ 1605 h 2884"/>
              <a:gd name="T50" fmla="*/ 254 w 3040"/>
              <a:gd name="T51" fmla="*/ 1555 h 2884"/>
              <a:gd name="T52" fmla="*/ 332 w 3040"/>
              <a:gd name="T53" fmla="*/ 1523 h 2884"/>
              <a:gd name="T54" fmla="*/ 409 w 3040"/>
              <a:gd name="T55" fmla="*/ 1508 h 2884"/>
              <a:gd name="T56" fmla="*/ 444 w 3040"/>
              <a:gd name="T57" fmla="*/ 1507 h 2884"/>
              <a:gd name="T58" fmla="*/ 476 w 3040"/>
              <a:gd name="T59" fmla="*/ 1513 h 2884"/>
              <a:gd name="T60" fmla="*/ 543 w 3040"/>
              <a:gd name="T61" fmla="*/ 1551 h 2884"/>
              <a:gd name="T62" fmla="*/ 612 w 3040"/>
              <a:gd name="T63" fmla="*/ 1621 h 2884"/>
              <a:gd name="T64" fmla="*/ 683 w 3040"/>
              <a:gd name="T65" fmla="*/ 1723 h 2884"/>
              <a:gd name="T66" fmla="*/ 757 w 3040"/>
              <a:gd name="T67" fmla="*/ 1858 h 2884"/>
              <a:gd name="T68" fmla="*/ 877 w 3040"/>
              <a:gd name="T69" fmla="*/ 2117 h 2884"/>
              <a:gd name="T70" fmla="*/ 973 w 3040"/>
              <a:gd name="T71" fmla="*/ 1963 h 2884"/>
              <a:gd name="T72" fmla="*/ 1129 w 3040"/>
              <a:gd name="T73" fmla="*/ 1731 h 2884"/>
              <a:gd name="T74" fmla="*/ 1299 w 3040"/>
              <a:gd name="T75" fmla="*/ 1503 h 2884"/>
              <a:gd name="T76" fmla="*/ 1485 w 3040"/>
              <a:gd name="T77" fmla="*/ 1277 h 2884"/>
              <a:gd name="T78" fmla="*/ 1685 w 3040"/>
              <a:gd name="T79" fmla="*/ 1052 h 2884"/>
              <a:gd name="T80" fmla="*/ 1828 w 3040"/>
              <a:gd name="T81" fmla="*/ 904 h 2884"/>
              <a:gd name="T82" fmla="*/ 2045 w 3040"/>
              <a:gd name="T83" fmla="*/ 693 h 2884"/>
              <a:gd name="T84" fmla="*/ 2260 w 3040"/>
              <a:gd name="T85" fmla="*/ 502 h 2884"/>
              <a:gd name="T86" fmla="*/ 2474 w 3040"/>
              <a:gd name="T87" fmla="*/ 328 h 2884"/>
              <a:gd name="T88" fmla="*/ 2685 w 3040"/>
              <a:gd name="T89" fmla="*/ 175 h 2884"/>
              <a:gd name="T90" fmla="*/ 2893 w 3040"/>
              <a:gd name="T91" fmla="*/ 40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0" h="2884">
                <a:moveTo>
                  <a:pt x="2963" y="0"/>
                </a:moveTo>
                <a:lnTo>
                  <a:pt x="3040" y="109"/>
                </a:lnTo>
                <a:lnTo>
                  <a:pt x="3040" y="109"/>
                </a:lnTo>
                <a:lnTo>
                  <a:pt x="2981" y="155"/>
                </a:lnTo>
                <a:lnTo>
                  <a:pt x="2922" y="203"/>
                </a:lnTo>
                <a:lnTo>
                  <a:pt x="2860" y="256"/>
                </a:lnTo>
                <a:lnTo>
                  <a:pt x="2799" y="309"/>
                </a:lnTo>
                <a:lnTo>
                  <a:pt x="2736" y="367"/>
                </a:lnTo>
                <a:lnTo>
                  <a:pt x="2673" y="428"/>
                </a:lnTo>
                <a:lnTo>
                  <a:pt x="2610" y="491"/>
                </a:lnTo>
                <a:lnTo>
                  <a:pt x="2545" y="557"/>
                </a:lnTo>
                <a:lnTo>
                  <a:pt x="2479" y="627"/>
                </a:lnTo>
                <a:lnTo>
                  <a:pt x="2413" y="699"/>
                </a:lnTo>
                <a:lnTo>
                  <a:pt x="2346" y="775"/>
                </a:lnTo>
                <a:lnTo>
                  <a:pt x="2277" y="853"/>
                </a:lnTo>
                <a:lnTo>
                  <a:pt x="2209" y="934"/>
                </a:lnTo>
                <a:lnTo>
                  <a:pt x="2139" y="1018"/>
                </a:lnTo>
                <a:lnTo>
                  <a:pt x="2067" y="1106"/>
                </a:lnTo>
                <a:lnTo>
                  <a:pt x="1996" y="1196"/>
                </a:lnTo>
                <a:lnTo>
                  <a:pt x="1996" y="1196"/>
                </a:lnTo>
                <a:lnTo>
                  <a:pt x="1926" y="1287"/>
                </a:lnTo>
                <a:lnTo>
                  <a:pt x="1858" y="1377"/>
                </a:lnTo>
                <a:lnTo>
                  <a:pt x="1790" y="1468"/>
                </a:lnTo>
                <a:lnTo>
                  <a:pt x="1727" y="1556"/>
                </a:lnTo>
                <a:lnTo>
                  <a:pt x="1664" y="1645"/>
                </a:lnTo>
                <a:lnTo>
                  <a:pt x="1605" y="1733"/>
                </a:lnTo>
                <a:lnTo>
                  <a:pt x="1546" y="1819"/>
                </a:lnTo>
                <a:lnTo>
                  <a:pt x="1490" y="1905"/>
                </a:lnTo>
                <a:lnTo>
                  <a:pt x="1437" y="1991"/>
                </a:lnTo>
                <a:lnTo>
                  <a:pt x="1385" y="2076"/>
                </a:lnTo>
                <a:lnTo>
                  <a:pt x="1336" y="2159"/>
                </a:lnTo>
                <a:lnTo>
                  <a:pt x="1289" y="2242"/>
                </a:lnTo>
                <a:lnTo>
                  <a:pt x="1243" y="2324"/>
                </a:lnTo>
                <a:lnTo>
                  <a:pt x="1200" y="2405"/>
                </a:lnTo>
                <a:lnTo>
                  <a:pt x="1160" y="2486"/>
                </a:lnTo>
                <a:lnTo>
                  <a:pt x="1120" y="2567"/>
                </a:lnTo>
                <a:lnTo>
                  <a:pt x="958" y="2676"/>
                </a:lnTo>
                <a:lnTo>
                  <a:pt x="958" y="2676"/>
                </a:lnTo>
                <a:lnTo>
                  <a:pt x="865" y="2741"/>
                </a:lnTo>
                <a:lnTo>
                  <a:pt x="788" y="2798"/>
                </a:lnTo>
                <a:lnTo>
                  <a:pt x="728" y="2845"/>
                </a:lnTo>
                <a:lnTo>
                  <a:pt x="704" y="2867"/>
                </a:lnTo>
                <a:lnTo>
                  <a:pt x="683" y="2884"/>
                </a:lnTo>
                <a:lnTo>
                  <a:pt x="683" y="2884"/>
                </a:lnTo>
                <a:lnTo>
                  <a:pt x="675" y="2856"/>
                </a:lnTo>
                <a:lnTo>
                  <a:pt x="666" y="2825"/>
                </a:lnTo>
                <a:lnTo>
                  <a:pt x="639" y="2748"/>
                </a:lnTo>
                <a:lnTo>
                  <a:pt x="603" y="2655"/>
                </a:lnTo>
                <a:lnTo>
                  <a:pt x="560" y="2546"/>
                </a:lnTo>
                <a:lnTo>
                  <a:pt x="498" y="2404"/>
                </a:lnTo>
                <a:lnTo>
                  <a:pt x="498" y="2404"/>
                </a:lnTo>
                <a:lnTo>
                  <a:pt x="465" y="2330"/>
                </a:lnTo>
                <a:lnTo>
                  <a:pt x="433" y="2261"/>
                </a:lnTo>
                <a:lnTo>
                  <a:pt x="401" y="2197"/>
                </a:lnTo>
                <a:lnTo>
                  <a:pt x="371" y="2137"/>
                </a:lnTo>
                <a:lnTo>
                  <a:pt x="340" y="2084"/>
                </a:lnTo>
                <a:lnTo>
                  <a:pt x="311" y="2034"/>
                </a:lnTo>
                <a:lnTo>
                  <a:pt x="281" y="1991"/>
                </a:lnTo>
                <a:lnTo>
                  <a:pt x="253" y="1950"/>
                </a:lnTo>
                <a:lnTo>
                  <a:pt x="253" y="1950"/>
                </a:lnTo>
                <a:lnTo>
                  <a:pt x="225" y="1915"/>
                </a:lnTo>
                <a:lnTo>
                  <a:pt x="195" y="1885"/>
                </a:lnTo>
                <a:lnTo>
                  <a:pt x="164" y="1855"/>
                </a:lnTo>
                <a:lnTo>
                  <a:pt x="133" y="1829"/>
                </a:lnTo>
                <a:lnTo>
                  <a:pt x="101" y="1807"/>
                </a:lnTo>
                <a:lnTo>
                  <a:pt x="69" y="1786"/>
                </a:lnTo>
                <a:lnTo>
                  <a:pt x="35" y="1770"/>
                </a:lnTo>
                <a:lnTo>
                  <a:pt x="0" y="1757"/>
                </a:lnTo>
                <a:lnTo>
                  <a:pt x="0" y="1757"/>
                </a:lnTo>
                <a:lnTo>
                  <a:pt x="30" y="1726"/>
                </a:lnTo>
                <a:lnTo>
                  <a:pt x="59" y="1698"/>
                </a:lnTo>
                <a:lnTo>
                  <a:pt x="87" y="1672"/>
                </a:lnTo>
                <a:lnTo>
                  <a:pt x="116" y="1646"/>
                </a:lnTo>
                <a:lnTo>
                  <a:pt x="144" y="1625"/>
                </a:lnTo>
                <a:lnTo>
                  <a:pt x="172" y="1605"/>
                </a:lnTo>
                <a:lnTo>
                  <a:pt x="199" y="1586"/>
                </a:lnTo>
                <a:lnTo>
                  <a:pt x="227" y="1568"/>
                </a:lnTo>
                <a:lnTo>
                  <a:pt x="254" y="1555"/>
                </a:lnTo>
                <a:lnTo>
                  <a:pt x="281" y="1542"/>
                </a:lnTo>
                <a:lnTo>
                  <a:pt x="307" y="1531"/>
                </a:lnTo>
                <a:lnTo>
                  <a:pt x="332" y="1523"/>
                </a:lnTo>
                <a:lnTo>
                  <a:pt x="359" y="1516"/>
                </a:lnTo>
                <a:lnTo>
                  <a:pt x="385" y="1511"/>
                </a:lnTo>
                <a:lnTo>
                  <a:pt x="409" y="1508"/>
                </a:lnTo>
                <a:lnTo>
                  <a:pt x="434" y="1507"/>
                </a:lnTo>
                <a:lnTo>
                  <a:pt x="434" y="1507"/>
                </a:lnTo>
                <a:lnTo>
                  <a:pt x="444" y="1507"/>
                </a:lnTo>
                <a:lnTo>
                  <a:pt x="455" y="1508"/>
                </a:lnTo>
                <a:lnTo>
                  <a:pt x="465" y="1511"/>
                </a:lnTo>
                <a:lnTo>
                  <a:pt x="476" y="1513"/>
                </a:lnTo>
                <a:lnTo>
                  <a:pt x="499" y="1523"/>
                </a:lnTo>
                <a:lnTo>
                  <a:pt x="521" y="1535"/>
                </a:lnTo>
                <a:lnTo>
                  <a:pt x="543" y="1551"/>
                </a:lnTo>
                <a:lnTo>
                  <a:pt x="566" y="1571"/>
                </a:lnTo>
                <a:lnTo>
                  <a:pt x="589" y="1594"/>
                </a:lnTo>
                <a:lnTo>
                  <a:pt x="612" y="1621"/>
                </a:lnTo>
                <a:lnTo>
                  <a:pt x="636" y="1652"/>
                </a:lnTo>
                <a:lnTo>
                  <a:pt x="659" y="1685"/>
                </a:lnTo>
                <a:lnTo>
                  <a:pt x="683" y="1723"/>
                </a:lnTo>
                <a:lnTo>
                  <a:pt x="708" y="1763"/>
                </a:lnTo>
                <a:lnTo>
                  <a:pt x="733" y="1809"/>
                </a:lnTo>
                <a:lnTo>
                  <a:pt x="757" y="1858"/>
                </a:lnTo>
                <a:lnTo>
                  <a:pt x="783" y="1909"/>
                </a:lnTo>
                <a:lnTo>
                  <a:pt x="808" y="1964"/>
                </a:lnTo>
                <a:lnTo>
                  <a:pt x="877" y="2117"/>
                </a:lnTo>
                <a:lnTo>
                  <a:pt x="877" y="2117"/>
                </a:lnTo>
                <a:lnTo>
                  <a:pt x="924" y="2039"/>
                </a:lnTo>
                <a:lnTo>
                  <a:pt x="973" y="1963"/>
                </a:lnTo>
                <a:lnTo>
                  <a:pt x="1024" y="1885"/>
                </a:lnTo>
                <a:lnTo>
                  <a:pt x="1075" y="1808"/>
                </a:lnTo>
                <a:lnTo>
                  <a:pt x="1129" y="1731"/>
                </a:lnTo>
                <a:lnTo>
                  <a:pt x="1184" y="1655"/>
                </a:lnTo>
                <a:lnTo>
                  <a:pt x="1242" y="1578"/>
                </a:lnTo>
                <a:lnTo>
                  <a:pt x="1299" y="1503"/>
                </a:lnTo>
                <a:lnTo>
                  <a:pt x="1360" y="1427"/>
                </a:lnTo>
                <a:lnTo>
                  <a:pt x="1422" y="1351"/>
                </a:lnTo>
                <a:lnTo>
                  <a:pt x="1485" y="1277"/>
                </a:lnTo>
                <a:lnTo>
                  <a:pt x="1551" y="1201"/>
                </a:lnTo>
                <a:lnTo>
                  <a:pt x="1618" y="1127"/>
                </a:lnTo>
                <a:lnTo>
                  <a:pt x="1685" y="1052"/>
                </a:lnTo>
                <a:lnTo>
                  <a:pt x="1757" y="978"/>
                </a:lnTo>
                <a:lnTo>
                  <a:pt x="1828" y="904"/>
                </a:lnTo>
                <a:lnTo>
                  <a:pt x="1828" y="904"/>
                </a:lnTo>
                <a:lnTo>
                  <a:pt x="1901" y="831"/>
                </a:lnTo>
                <a:lnTo>
                  <a:pt x="1973" y="761"/>
                </a:lnTo>
                <a:lnTo>
                  <a:pt x="2045" y="693"/>
                </a:lnTo>
                <a:lnTo>
                  <a:pt x="2117" y="627"/>
                </a:lnTo>
                <a:lnTo>
                  <a:pt x="2189" y="564"/>
                </a:lnTo>
                <a:lnTo>
                  <a:pt x="2260" y="502"/>
                </a:lnTo>
                <a:lnTo>
                  <a:pt x="2331" y="441"/>
                </a:lnTo>
                <a:lnTo>
                  <a:pt x="2402" y="383"/>
                </a:lnTo>
                <a:lnTo>
                  <a:pt x="2474" y="328"/>
                </a:lnTo>
                <a:lnTo>
                  <a:pt x="2544" y="274"/>
                </a:lnTo>
                <a:lnTo>
                  <a:pt x="2614" y="223"/>
                </a:lnTo>
                <a:lnTo>
                  <a:pt x="2685" y="175"/>
                </a:lnTo>
                <a:lnTo>
                  <a:pt x="2755" y="128"/>
                </a:lnTo>
                <a:lnTo>
                  <a:pt x="2825" y="83"/>
                </a:lnTo>
                <a:lnTo>
                  <a:pt x="2893" y="40"/>
                </a:lnTo>
                <a:lnTo>
                  <a:pt x="2963" y="0"/>
                </a:lnTo>
                <a:lnTo>
                  <a:pt x="2963" y="0"/>
                </a:lnTo>
                <a:close/>
              </a:path>
            </a:pathLst>
          </a:custGeom>
          <a:noFill/>
          <a:ln>
            <a:solidFill>
              <a:schemeClr val="bg1">
                <a:lumMod val="50000"/>
              </a:schemeClr>
            </a:solidFill>
          </a:ln>
          <a:extLst/>
        </p:spPr>
        <p:txBody>
          <a:bodyPr vert="horz" wrap="square" lIns="93286" tIns="46643" rIns="93286" bIns="46643" numCol="1" anchor="t" anchorCtr="0" compatLnSpc="1">
            <a:prstTxWarp prst="textNoShape">
              <a:avLst/>
            </a:prstTxWarp>
            <a:noAutofit/>
          </a:bodyPr>
          <a:lstStyle/>
          <a:p>
            <a:endParaRPr lang="en-US" sz="1300" dirty="0">
              <a:solidFill>
                <a:srgbClr val="FFFFFF">
                  <a:lumMod val="50000"/>
                </a:srgbClr>
              </a:solidFill>
            </a:endParaRPr>
          </a:p>
        </p:txBody>
      </p:sp>
      <p:sp>
        <p:nvSpPr>
          <p:cNvPr id="62" name="Freeform 99"/>
          <p:cNvSpPr>
            <a:spLocks noChangeAspect="1"/>
          </p:cNvSpPr>
          <p:nvPr>
            <p:custDataLst>
              <p:tags r:id="rId18"/>
            </p:custDataLst>
          </p:nvPr>
        </p:nvSpPr>
        <p:spPr bwMode="auto">
          <a:xfrm>
            <a:off x="8682138" y="3735314"/>
            <a:ext cx="175620" cy="166598"/>
          </a:xfrm>
          <a:custGeom>
            <a:avLst/>
            <a:gdLst>
              <a:gd name="T0" fmla="*/ 3040 w 3040"/>
              <a:gd name="T1" fmla="*/ 109 h 2884"/>
              <a:gd name="T2" fmla="*/ 2860 w 3040"/>
              <a:gd name="T3" fmla="*/ 256 h 2884"/>
              <a:gd name="T4" fmla="*/ 2673 w 3040"/>
              <a:gd name="T5" fmla="*/ 428 h 2884"/>
              <a:gd name="T6" fmla="*/ 2479 w 3040"/>
              <a:gd name="T7" fmla="*/ 627 h 2884"/>
              <a:gd name="T8" fmla="*/ 2277 w 3040"/>
              <a:gd name="T9" fmla="*/ 853 h 2884"/>
              <a:gd name="T10" fmla="*/ 2067 w 3040"/>
              <a:gd name="T11" fmla="*/ 1106 h 2884"/>
              <a:gd name="T12" fmla="*/ 1926 w 3040"/>
              <a:gd name="T13" fmla="*/ 1287 h 2884"/>
              <a:gd name="T14" fmla="*/ 1727 w 3040"/>
              <a:gd name="T15" fmla="*/ 1556 h 2884"/>
              <a:gd name="T16" fmla="*/ 1546 w 3040"/>
              <a:gd name="T17" fmla="*/ 1819 h 2884"/>
              <a:gd name="T18" fmla="*/ 1385 w 3040"/>
              <a:gd name="T19" fmla="*/ 2076 h 2884"/>
              <a:gd name="T20" fmla="*/ 1243 w 3040"/>
              <a:gd name="T21" fmla="*/ 2324 h 2884"/>
              <a:gd name="T22" fmla="*/ 1120 w 3040"/>
              <a:gd name="T23" fmla="*/ 2567 h 2884"/>
              <a:gd name="T24" fmla="*/ 865 w 3040"/>
              <a:gd name="T25" fmla="*/ 2741 h 2884"/>
              <a:gd name="T26" fmla="*/ 704 w 3040"/>
              <a:gd name="T27" fmla="*/ 2867 h 2884"/>
              <a:gd name="T28" fmla="*/ 675 w 3040"/>
              <a:gd name="T29" fmla="*/ 2856 h 2884"/>
              <a:gd name="T30" fmla="*/ 603 w 3040"/>
              <a:gd name="T31" fmla="*/ 2655 h 2884"/>
              <a:gd name="T32" fmla="*/ 498 w 3040"/>
              <a:gd name="T33" fmla="*/ 2404 h 2884"/>
              <a:gd name="T34" fmla="*/ 401 w 3040"/>
              <a:gd name="T35" fmla="*/ 2197 h 2884"/>
              <a:gd name="T36" fmla="*/ 311 w 3040"/>
              <a:gd name="T37" fmla="*/ 2034 h 2884"/>
              <a:gd name="T38" fmla="*/ 253 w 3040"/>
              <a:gd name="T39" fmla="*/ 1950 h 2884"/>
              <a:gd name="T40" fmla="*/ 164 w 3040"/>
              <a:gd name="T41" fmla="*/ 1855 h 2884"/>
              <a:gd name="T42" fmla="*/ 69 w 3040"/>
              <a:gd name="T43" fmla="*/ 1786 h 2884"/>
              <a:gd name="T44" fmla="*/ 0 w 3040"/>
              <a:gd name="T45" fmla="*/ 1757 h 2884"/>
              <a:gd name="T46" fmla="*/ 87 w 3040"/>
              <a:gd name="T47" fmla="*/ 1672 h 2884"/>
              <a:gd name="T48" fmla="*/ 172 w 3040"/>
              <a:gd name="T49" fmla="*/ 1605 h 2884"/>
              <a:gd name="T50" fmla="*/ 254 w 3040"/>
              <a:gd name="T51" fmla="*/ 1555 h 2884"/>
              <a:gd name="T52" fmla="*/ 332 w 3040"/>
              <a:gd name="T53" fmla="*/ 1523 h 2884"/>
              <a:gd name="T54" fmla="*/ 409 w 3040"/>
              <a:gd name="T55" fmla="*/ 1508 h 2884"/>
              <a:gd name="T56" fmla="*/ 444 w 3040"/>
              <a:gd name="T57" fmla="*/ 1507 h 2884"/>
              <a:gd name="T58" fmla="*/ 476 w 3040"/>
              <a:gd name="T59" fmla="*/ 1513 h 2884"/>
              <a:gd name="T60" fmla="*/ 543 w 3040"/>
              <a:gd name="T61" fmla="*/ 1551 h 2884"/>
              <a:gd name="T62" fmla="*/ 612 w 3040"/>
              <a:gd name="T63" fmla="*/ 1621 h 2884"/>
              <a:gd name="T64" fmla="*/ 683 w 3040"/>
              <a:gd name="T65" fmla="*/ 1723 h 2884"/>
              <a:gd name="T66" fmla="*/ 757 w 3040"/>
              <a:gd name="T67" fmla="*/ 1858 h 2884"/>
              <a:gd name="T68" fmla="*/ 877 w 3040"/>
              <a:gd name="T69" fmla="*/ 2117 h 2884"/>
              <a:gd name="T70" fmla="*/ 973 w 3040"/>
              <a:gd name="T71" fmla="*/ 1963 h 2884"/>
              <a:gd name="T72" fmla="*/ 1129 w 3040"/>
              <a:gd name="T73" fmla="*/ 1731 h 2884"/>
              <a:gd name="T74" fmla="*/ 1299 w 3040"/>
              <a:gd name="T75" fmla="*/ 1503 h 2884"/>
              <a:gd name="T76" fmla="*/ 1485 w 3040"/>
              <a:gd name="T77" fmla="*/ 1277 h 2884"/>
              <a:gd name="T78" fmla="*/ 1685 w 3040"/>
              <a:gd name="T79" fmla="*/ 1052 h 2884"/>
              <a:gd name="T80" fmla="*/ 1828 w 3040"/>
              <a:gd name="T81" fmla="*/ 904 h 2884"/>
              <a:gd name="T82" fmla="*/ 2045 w 3040"/>
              <a:gd name="T83" fmla="*/ 693 h 2884"/>
              <a:gd name="T84" fmla="*/ 2260 w 3040"/>
              <a:gd name="T85" fmla="*/ 502 h 2884"/>
              <a:gd name="T86" fmla="*/ 2474 w 3040"/>
              <a:gd name="T87" fmla="*/ 328 h 2884"/>
              <a:gd name="T88" fmla="*/ 2685 w 3040"/>
              <a:gd name="T89" fmla="*/ 175 h 2884"/>
              <a:gd name="T90" fmla="*/ 2893 w 3040"/>
              <a:gd name="T91" fmla="*/ 40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0" h="2884">
                <a:moveTo>
                  <a:pt x="2963" y="0"/>
                </a:moveTo>
                <a:lnTo>
                  <a:pt x="3040" y="109"/>
                </a:lnTo>
                <a:lnTo>
                  <a:pt x="3040" y="109"/>
                </a:lnTo>
                <a:lnTo>
                  <a:pt x="2981" y="155"/>
                </a:lnTo>
                <a:lnTo>
                  <a:pt x="2922" y="203"/>
                </a:lnTo>
                <a:lnTo>
                  <a:pt x="2860" y="256"/>
                </a:lnTo>
                <a:lnTo>
                  <a:pt x="2799" y="309"/>
                </a:lnTo>
                <a:lnTo>
                  <a:pt x="2736" y="367"/>
                </a:lnTo>
                <a:lnTo>
                  <a:pt x="2673" y="428"/>
                </a:lnTo>
                <a:lnTo>
                  <a:pt x="2610" y="491"/>
                </a:lnTo>
                <a:lnTo>
                  <a:pt x="2545" y="557"/>
                </a:lnTo>
                <a:lnTo>
                  <a:pt x="2479" y="627"/>
                </a:lnTo>
                <a:lnTo>
                  <a:pt x="2413" y="699"/>
                </a:lnTo>
                <a:lnTo>
                  <a:pt x="2346" y="775"/>
                </a:lnTo>
                <a:lnTo>
                  <a:pt x="2277" y="853"/>
                </a:lnTo>
                <a:lnTo>
                  <a:pt x="2209" y="934"/>
                </a:lnTo>
                <a:lnTo>
                  <a:pt x="2139" y="1018"/>
                </a:lnTo>
                <a:lnTo>
                  <a:pt x="2067" y="1106"/>
                </a:lnTo>
                <a:lnTo>
                  <a:pt x="1996" y="1196"/>
                </a:lnTo>
                <a:lnTo>
                  <a:pt x="1996" y="1196"/>
                </a:lnTo>
                <a:lnTo>
                  <a:pt x="1926" y="1287"/>
                </a:lnTo>
                <a:lnTo>
                  <a:pt x="1858" y="1377"/>
                </a:lnTo>
                <a:lnTo>
                  <a:pt x="1790" y="1468"/>
                </a:lnTo>
                <a:lnTo>
                  <a:pt x="1727" y="1556"/>
                </a:lnTo>
                <a:lnTo>
                  <a:pt x="1664" y="1645"/>
                </a:lnTo>
                <a:lnTo>
                  <a:pt x="1605" y="1733"/>
                </a:lnTo>
                <a:lnTo>
                  <a:pt x="1546" y="1819"/>
                </a:lnTo>
                <a:lnTo>
                  <a:pt x="1490" y="1905"/>
                </a:lnTo>
                <a:lnTo>
                  <a:pt x="1437" y="1991"/>
                </a:lnTo>
                <a:lnTo>
                  <a:pt x="1385" y="2076"/>
                </a:lnTo>
                <a:lnTo>
                  <a:pt x="1336" y="2159"/>
                </a:lnTo>
                <a:lnTo>
                  <a:pt x="1289" y="2242"/>
                </a:lnTo>
                <a:lnTo>
                  <a:pt x="1243" y="2324"/>
                </a:lnTo>
                <a:lnTo>
                  <a:pt x="1200" y="2405"/>
                </a:lnTo>
                <a:lnTo>
                  <a:pt x="1160" y="2486"/>
                </a:lnTo>
                <a:lnTo>
                  <a:pt x="1120" y="2567"/>
                </a:lnTo>
                <a:lnTo>
                  <a:pt x="958" y="2676"/>
                </a:lnTo>
                <a:lnTo>
                  <a:pt x="958" y="2676"/>
                </a:lnTo>
                <a:lnTo>
                  <a:pt x="865" y="2741"/>
                </a:lnTo>
                <a:lnTo>
                  <a:pt x="788" y="2798"/>
                </a:lnTo>
                <a:lnTo>
                  <a:pt x="728" y="2845"/>
                </a:lnTo>
                <a:lnTo>
                  <a:pt x="704" y="2867"/>
                </a:lnTo>
                <a:lnTo>
                  <a:pt x="683" y="2884"/>
                </a:lnTo>
                <a:lnTo>
                  <a:pt x="683" y="2884"/>
                </a:lnTo>
                <a:lnTo>
                  <a:pt x="675" y="2856"/>
                </a:lnTo>
                <a:lnTo>
                  <a:pt x="666" y="2825"/>
                </a:lnTo>
                <a:lnTo>
                  <a:pt x="639" y="2748"/>
                </a:lnTo>
                <a:lnTo>
                  <a:pt x="603" y="2655"/>
                </a:lnTo>
                <a:lnTo>
                  <a:pt x="560" y="2546"/>
                </a:lnTo>
                <a:lnTo>
                  <a:pt x="498" y="2404"/>
                </a:lnTo>
                <a:lnTo>
                  <a:pt x="498" y="2404"/>
                </a:lnTo>
                <a:lnTo>
                  <a:pt x="465" y="2330"/>
                </a:lnTo>
                <a:lnTo>
                  <a:pt x="433" y="2261"/>
                </a:lnTo>
                <a:lnTo>
                  <a:pt x="401" y="2197"/>
                </a:lnTo>
                <a:lnTo>
                  <a:pt x="371" y="2137"/>
                </a:lnTo>
                <a:lnTo>
                  <a:pt x="340" y="2084"/>
                </a:lnTo>
                <a:lnTo>
                  <a:pt x="311" y="2034"/>
                </a:lnTo>
                <a:lnTo>
                  <a:pt x="281" y="1991"/>
                </a:lnTo>
                <a:lnTo>
                  <a:pt x="253" y="1950"/>
                </a:lnTo>
                <a:lnTo>
                  <a:pt x="253" y="1950"/>
                </a:lnTo>
                <a:lnTo>
                  <a:pt x="225" y="1915"/>
                </a:lnTo>
                <a:lnTo>
                  <a:pt x="195" y="1885"/>
                </a:lnTo>
                <a:lnTo>
                  <a:pt x="164" y="1855"/>
                </a:lnTo>
                <a:lnTo>
                  <a:pt x="133" y="1829"/>
                </a:lnTo>
                <a:lnTo>
                  <a:pt x="101" y="1807"/>
                </a:lnTo>
                <a:lnTo>
                  <a:pt x="69" y="1786"/>
                </a:lnTo>
                <a:lnTo>
                  <a:pt x="35" y="1770"/>
                </a:lnTo>
                <a:lnTo>
                  <a:pt x="0" y="1757"/>
                </a:lnTo>
                <a:lnTo>
                  <a:pt x="0" y="1757"/>
                </a:lnTo>
                <a:lnTo>
                  <a:pt x="30" y="1726"/>
                </a:lnTo>
                <a:lnTo>
                  <a:pt x="59" y="1698"/>
                </a:lnTo>
                <a:lnTo>
                  <a:pt x="87" y="1672"/>
                </a:lnTo>
                <a:lnTo>
                  <a:pt x="116" y="1646"/>
                </a:lnTo>
                <a:lnTo>
                  <a:pt x="144" y="1625"/>
                </a:lnTo>
                <a:lnTo>
                  <a:pt x="172" y="1605"/>
                </a:lnTo>
                <a:lnTo>
                  <a:pt x="199" y="1586"/>
                </a:lnTo>
                <a:lnTo>
                  <a:pt x="227" y="1568"/>
                </a:lnTo>
                <a:lnTo>
                  <a:pt x="254" y="1555"/>
                </a:lnTo>
                <a:lnTo>
                  <a:pt x="281" y="1542"/>
                </a:lnTo>
                <a:lnTo>
                  <a:pt x="307" y="1531"/>
                </a:lnTo>
                <a:lnTo>
                  <a:pt x="332" y="1523"/>
                </a:lnTo>
                <a:lnTo>
                  <a:pt x="359" y="1516"/>
                </a:lnTo>
                <a:lnTo>
                  <a:pt x="385" y="1511"/>
                </a:lnTo>
                <a:lnTo>
                  <a:pt x="409" y="1508"/>
                </a:lnTo>
                <a:lnTo>
                  <a:pt x="434" y="1507"/>
                </a:lnTo>
                <a:lnTo>
                  <a:pt x="434" y="1507"/>
                </a:lnTo>
                <a:lnTo>
                  <a:pt x="444" y="1507"/>
                </a:lnTo>
                <a:lnTo>
                  <a:pt x="455" y="1508"/>
                </a:lnTo>
                <a:lnTo>
                  <a:pt x="465" y="1511"/>
                </a:lnTo>
                <a:lnTo>
                  <a:pt x="476" y="1513"/>
                </a:lnTo>
                <a:lnTo>
                  <a:pt x="499" y="1523"/>
                </a:lnTo>
                <a:lnTo>
                  <a:pt x="521" y="1535"/>
                </a:lnTo>
                <a:lnTo>
                  <a:pt x="543" y="1551"/>
                </a:lnTo>
                <a:lnTo>
                  <a:pt x="566" y="1571"/>
                </a:lnTo>
                <a:lnTo>
                  <a:pt x="589" y="1594"/>
                </a:lnTo>
                <a:lnTo>
                  <a:pt x="612" y="1621"/>
                </a:lnTo>
                <a:lnTo>
                  <a:pt x="636" y="1652"/>
                </a:lnTo>
                <a:lnTo>
                  <a:pt x="659" y="1685"/>
                </a:lnTo>
                <a:lnTo>
                  <a:pt x="683" y="1723"/>
                </a:lnTo>
                <a:lnTo>
                  <a:pt x="708" y="1763"/>
                </a:lnTo>
                <a:lnTo>
                  <a:pt x="733" y="1809"/>
                </a:lnTo>
                <a:lnTo>
                  <a:pt x="757" y="1858"/>
                </a:lnTo>
                <a:lnTo>
                  <a:pt x="783" y="1909"/>
                </a:lnTo>
                <a:lnTo>
                  <a:pt x="808" y="1964"/>
                </a:lnTo>
                <a:lnTo>
                  <a:pt x="877" y="2117"/>
                </a:lnTo>
                <a:lnTo>
                  <a:pt x="877" y="2117"/>
                </a:lnTo>
                <a:lnTo>
                  <a:pt x="924" y="2039"/>
                </a:lnTo>
                <a:lnTo>
                  <a:pt x="973" y="1963"/>
                </a:lnTo>
                <a:lnTo>
                  <a:pt x="1024" y="1885"/>
                </a:lnTo>
                <a:lnTo>
                  <a:pt x="1075" y="1808"/>
                </a:lnTo>
                <a:lnTo>
                  <a:pt x="1129" y="1731"/>
                </a:lnTo>
                <a:lnTo>
                  <a:pt x="1184" y="1655"/>
                </a:lnTo>
                <a:lnTo>
                  <a:pt x="1242" y="1578"/>
                </a:lnTo>
                <a:lnTo>
                  <a:pt x="1299" y="1503"/>
                </a:lnTo>
                <a:lnTo>
                  <a:pt x="1360" y="1427"/>
                </a:lnTo>
                <a:lnTo>
                  <a:pt x="1422" y="1351"/>
                </a:lnTo>
                <a:lnTo>
                  <a:pt x="1485" y="1277"/>
                </a:lnTo>
                <a:lnTo>
                  <a:pt x="1551" y="1201"/>
                </a:lnTo>
                <a:lnTo>
                  <a:pt x="1618" y="1127"/>
                </a:lnTo>
                <a:lnTo>
                  <a:pt x="1685" y="1052"/>
                </a:lnTo>
                <a:lnTo>
                  <a:pt x="1757" y="978"/>
                </a:lnTo>
                <a:lnTo>
                  <a:pt x="1828" y="904"/>
                </a:lnTo>
                <a:lnTo>
                  <a:pt x="1828" y="904"/>
                </a:lnTo>
                <a:lnTo>
                  <a:pt x="1901" y="831"/>
                </a:lnTo>
                <a:lnTo>
                  <a:pt x="1973" y="761"/>
                </a:lnTo>
                <a:lnTo>
                  <a:pt x="2045" y="693"/>
                </a:lnTo>
                <a:lnTo>
                  <a:pt x="2117" y="627"/>
                </a:lnTo>
                <a:lnTo>
                  <a:pt x="2189" y="564"/>
                </a:lnTo>
                <a:lnTo>
                  <a:pt x="2260" y="502"/>
                </a:lnTo>
                <a:lnTo>
                  <a:pt x="2331" y="441"/>
                </a:lnTo>
                <a:lnTo>
                  <a:pt x="2402" y="383"/>
                </a:lnTo>
                <a:lnTo>
                  <a:pt x="2474" y="328"/>
                </a:lnTo>
                <a:lnTo>
                  <a:pt x="2544" y="274"/>
                </a:lnTo>
                <a:lnTo>
                  <a:pt x="2614" y="223"/>
                </a:lnTo>
                <a:lnTo>
                  <a:pt x="2685" y="175"/>
                </a:lnTo>
                <a:lnTo>
                  <a:pt x="2755" y="128"/>
                </a:lnTo>
                <a:lnTo>
                  <a:pt x="2825" y="83"/>
                </a:lnTo>
                <a:lnTo>
                  <a:pt x="2893" y="40"/>
                </a:lnTo>
                <a:lnTo>
                  <a:pt x="2963" y="0"/>
                </a:lnTo>
                <a:lnTo>
                  <a:pt x="2963" y="0"/>
                </a:lnTo>
                <a:close/>
              </a:path>
            </a:pathLst>
          </a:custGeom>
          <a:noFill/>
          <a:ln>
            <a:solidFill>
              <a:schemeClr val="bg1">
                <a:lumMod val="50000"/>
              </a:schemeClr>
            </a:solidFill>
          </a:ln>
          <a:extLst/>
        </p:spPr>
        <p:txBody>
          <a:bodyPr vert="horz" wrap="square" lIns="93286" tIns="46643" rIns="93286" bIns="46643" numCol="1" anchor="t" anchorCtr="0" compatLnSpc="1">
            <a:prstTxWarp prst="textNoShape">
              <a:avLst/>
            </a:prstTxWarp>
            <a:noAutofit/>
          </a:bodyPr>
          <a:lstStyle/>
          <a:p>
            <a:endParaRPr lang="en-US" sz="1300" dirty="0">
              <a:solidFill>
                <a:srgbClr val="FFFFFF">
                  <a:lumMod val="50000"/>
                </a:srgbClr>
              </a:solidFill>
            </a:endParaRPr>
          </a:p>
        </p:txBody>
      </p:sp>
      <p:sp>
        <p:nvSpPr>
          <p:cNvPr id="63" name="Freeform 99"/>
          <p:cNvSpPr>
            <a:spLocks noChangeAspect="1"/>
          </p:cNvSpPr>
          <p:nvPr>
            <p:custDataLst>
              <p:tags r:id="rId19"/>
            </p:custDataLst>
          </p:nvPr>
        </p:nvSpPr>
        <p:spPr bwMode="auto">
          <a:xfrm>
            <a:off x="8687515" y="3965428"/>
            <a:ext cx="175620" cy="166598"/>
          </a:xfrm>
          <a:custGeom>
            <a:avLst/>
            <a:gdLst>
              <a:gd name="T0" fmla="*/ 3040 w 3040"/>
              <a:gd name="T1" fmla="*/ 109 h 2884"/>
              <a:gd name="T2" fmla="*/ 2860 w 3040"/>
              <a:gd name="T3" fmla="*/ 256 h 2884"/>
              <a:gd name="T4" fmla="*/ 2673 w 3040"/>
              <a:gd name="T5" fmla="*/ 428 h 2884"/>
              <a:gd name="T6" fmla="*/ 2479 w 3040"/>
              <a:gd name="T7" fmla="*/ 627 h 2884"/>
              <a:gd name="T8" fmla="*/ 2277 w 3040"/>
              <a:gd name="T9" fmla="*/ 853 h 2884"/>
              <a:gd name="T10" fmla="*/ 2067 w 3040"/>
              <a:gd name="T11" fmla="*/ 1106 h 2884"/>
              <a:gd name="T12" fmla="*/ 1926 w 3040"/>
              <a:gd name="T13" fmla="*/ 1287 h 2884"/>
              <a:gd name="T14" fmla="*/ 1727 w 3040"/>
              <a:gd name="T15" fmla="*/ 1556 h 2884"/>
              <a:gd name="T16" fmla="*/ 1546 w 3040"/>
              <a:gd name="T17" fmla="*/ 1819 h 2884"/>
              <a:gd name="T18" fmla="*/ 1385 w 3040"/>
              <a:gd name="T19" fmla="*/ 2076 h 2884"/>
              <a:gd name="T20" fmla="*/ 1243 w 3040"/>
              <a:gd name="T21" fmla="*/ 2324 h 2884"/>
              <a:gd name="T22" fmla="*/ 1120 w 3040"/>
              <a:gd name="T23" fmla="*/ 2567 h 2884"/>
              <a:gd name="T24" fmla="*/ 865 w 3040"/>
              <a:gd name="T25" fmla="*/ 2741 h 2884"/>
              <a:gd name="T26" fmla="*/ 704 w 3040"/>
              <a:gd name="T27" fmla="*/ 2867 h 2884"/>
              <a:gd name="T28" fmla="*/ 675 w 3040"/>
              <a:gd name="T29" fmla="*/ 2856 h 2884"/>
              <a:gd name="T30" fmla="*/ 603 w 3040"/>
              <a:gd name="T31" fmla="*/ 2655 h 2884"/>
              <a:gd name="T32" fmla="*/ 498 w 3040"/>
              <a:gd name="T33" fmla="*/ 2404 h 2884"/>
              <a:gd name="T34" fmla="*/ 401 w 3040"/>
              <a:gd name="T35" fmla="*/ 2197 h 2884"/>
              <a:gd name="T36" fmla="*/ 311 w 3040"/>
              <a:gd name="T37" fmla="*/ 2034 h 2884"/>
              <a:gd name="T38" fmla="*/ 253 w 3040"/>
              <a:gd name="T39" fmla="*/ 1950 h 2884"/>
              <a:gd name="T40" fmla="*/ 164 w 3040"/>
              <a:gd name="T41" fmla="*/ 1855 h 2884"/>
              <a:gd name="T42" fmla="*/ 69 w 3040"/>
              <a:gd name="T43" fmla="*/ 1786 h 2884"/>
              <a:gd name="T44" fmla="*/ 0 w 3040"/>
              <a:gd name="T45" fmla="*/ 1757 h 2884"/>
              <a:gd name="T46" fmla="*/ 87 w 3040"/>
              <a:gd name="T47" fmla="*/ 1672 h 2884"/>
              <a:gd name="T48" fmla="*/ 172 w 3040"/>
              <a:gd name="T49" fmla="*/ 1605 h 2884"/>
              <a:gd name="T50" fmla="*/ 254 w 3040"/>
              <a:gd name="T51" fmla="*/ 1555 h 2884"/>
              <a:gd name="T52" fmla="*/ 332 w 3040"/>
              <a:gd name="T53" fmla="*/ 1523 h 2884"/>
              <a:gd name="T54" fmla="*/ 409 w 3040"/>
              <a:gd name="T55" fmla="*/ 1508 h 2884"/>
              <a:gd name="T56" fmla="*/ 444 w 3040"/>
              <a:gd name="T57" fmla="*/ 1507 h 2884"/>
              <a:gd name="T58" fmla="*/ 476 w 3040"/>
              <a:gd name="T59" fmla="*/ 1513 h 2884"/>
              <a:gd name="T60" fmla="*/ 543 w 3040"/>
              <a:gd name="T61" fmla="*/ 1551 h 2884"/>
              <a:gd name="T62" fmla="*/ 612 w 3040"/>
              <a:gd name="T63" fmla="*/ 1621 h 2884"/>
              <a:gd name="T64" fmla="*/ 683 w 3040"/>
              <a:gd name="T65" fmla="*/ 1723 h 2884"/>
              <a:gd name="T66" fmla="*/ 757 w 3040"/>
              <a:gd name="T67" fmla="*/ 1858 h 2884"/>
              <a:gd name="T68" fmla="*/ 877 w 3040"/>
              <a:gd name="T69" fmla="*/ 2117 h 2884"/>
              <a:gd name="T70" fmla="*/ 973 w 3040"/>
              <a:gd name="T71" fmla="*/ 1963 h 2884"/>
              <a:gd name="T72" fmla="*/ 1129 w 3040"/>
              <a:gd name="T73" fmla="*/ 1731 h 2884"/>
              <a:gd name="T74" fmla="*/ 1299 w 3040"/>
              <a:gd name="T75" fmla="*/ 1503 h 2884"/>
              <a:gd name="T76" fmla="*/ 1485 w 3040"/>
              <a:gd name="T77" fmla="*/ 1277 h 2884"/>
              <a:gd name="T78" fmla="*/ 1685 w 3040"/>
              <a:gd name="T79" fmla="*/ 1052 h 2884"/>
              <a:gd name="T80" fmla="*/ 1828 w 3040"/>
              <a:gd name="T81" fmla="*/ 904 h 2884"/>
              <a:gd name="T82" fmla="*/ 2045 w 3040"/>
              <a:gd name="T83" fmla="*/ 693 h 2884"/>
              <a:gd name="T84" fmla="*/ 2260 w 3040"/>
              <a:gd name="T85" fmla="*/ 502 h 2884"/>
              <a:gd name="T86" fmla="*/ 2474 w 3040"/>
              <a:gd name="T87" fmla="*/ 328 h 2884"/>
              <a:gd name="T88" fmla="*/ 2685 w 3040"/>
              <a:gd name="T89" fmla="*/ 175 h 2884"/>
              <a:gd name="T90" fmla="*/ 2893 w 3040"/>
              <a:gd name="T91" fmla="*/ 40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0" h="2884">
                <a:moveTo>
                  <a:pt x="2963" y="0"/>
                </a:moveTo>
                <a:lnTo>
                  <a:pt x="3040" y="109"/>
                </a:lnTo>
                <a:lnTo>
                  <a:pt x="3040" y="109"/>
                </a:lnTo>
                <a:lnTo>
                  <a:pt x="2981" y="155"/>
                </a:lnTo>
                <a:lnTo>
                  <a:pt x="2922" y="203"/>
                </a:lnTo>
                <a:lnTo>
                  <a:pt x="2860" y="256"/>
                </a:lnTo>
                <a:lnTo>
                  <a:pt x="2799" y="309"/>
                </a:lnTo>
                <a:lnTo>
                  <a:pt x="2736" y="367"/>
                </a:lnTo>
                <a:lnTo>
                  <a:pt x="2673" y="428"/>
                </a:lnTo>
                <a:lnTo>
                  <a:pt x="2610" y="491"/>
                </a:lnTo>
                <a:lnTo>
                  <a:pt x="2545" y="557"/>
                </a:lnTo>
                <a:lnTo>
                  <a:pt x="2479" y="627"/>
                </a:lnTo>
                <a:lnTo>
                  <a:pt x="2413" y="699"/>
                </a:lnTo>
                <a:lnTo>
                  <a:pt x="2346" y="775"/>
                </a:lnTo>
                <a:lnTo>
                  <a:pt x="2277" y="853"/>
                </a:lnTo>
                <a:lnTo>
                  <a:pt x="2209" y="934"/>
                </a:lnTo>
                <a:lnTo>
                  <a:pt x="2139" y="1018"/>
                </a:lnTo>
                <a:lnTo>
                  <a:pt x="2067" y="1106"/>
                </a:lnTo>
                <a:lnTo>
                  <a:pt x="1996" y="1196"/>
                </a:lnTo>
                <a:lnTo>
                  <a:pt x="1996" y="1196"/>
                </a:lnTo>
                <a:lnTo>
                  <a:pt x="1926" y="1287"/>
                </a:lnTo>
                <a:lnTo>
                  <a:pt x="1858" y="1377"/>
                </a:lnTo>
                <a:lnTo>
                  <a:pt x="1790" y="1468"/>
                </a:lnTo>
                <a:lnTo>
                  <a:pt x="1727" y="1556"/>
                </a:lnTo>
                <a:lnTo>
                  <a:pt x="1664" y="1645"/>
                </a:lnTo>
                <a:lnTo>
                  <a:pt x="1605" y="1733"/>
                </a:lnTo>
                <a:lnTo>
                  <a:pt x="1546" y="1819"/>
                </a:lnTo>
                <a:lnTo>
                  <a:pt x="1490" y="1905"/>
                </a:lnTo>
                <a:lnTo>
                  <a:pt x="1437" y="1991"/>
                </a:lnTo>
                <a:lnTo>
                  <a:pt x="1385" y="2076"/>
                </a:lnTo>
                <a:lnTo>
                  <a:pt x="1336" y="2159"/>
                </a:lnTo>
                <a:lnTo>
                  <a:pt x="1289" y="2242"/>
                </a:lnTo>
                <a:lnTo>
                  <a:pt x="1243" y="2324"/>
                </a:lnTo>
                <a:lnTo>
                  <a:pt x="1200" y="2405"/>
                </a:lnTo>
                <a:lnTo>
                  <a:pt x="1160" y="2486"/>
                </a:lnTo>
                <a:lnTo>
                  <a:pt x="1120" y="2567"/>
                </a:lnTo>
                <a:lnTo>
                  <a:pt x="958" y="2676"/>
                </a:lnTo>
                <a:lnTo>
                  <a:pt x="958" y="2676"/>
                </a:lnTo>
                <a:lnTo>
                  <a:pt x="865" y="2741"/>
                </a:lnTo>
                <a:lnTo>
                  <a:pt x="788" y="2798"/>
                </a:lnTo>
                <a:lnTo>
                  <a:pt x="728" y="2845"/>
                </a:lnTo>
                <a:lnTo>
                  <a:pt x="704" y="2867"/>
                </a:lnTo>
                <a:lnTo>
                  <a:pt x="683" y="2884"/>
                </a:lnTo>
                <a:lnTo>
                  <a:pt x="683" y="2884"/>
                </a:lnTo>
                <a:lnTo>
                  <a:pt x="675" y="2856"/>
                </a:lnTo>
                <a:lnTo>
                  <a:pt x="666" y="2825"/>
                </a:lnTo>
                <a:lnTo>
                  <a:pt x="639" y="2748"/>
                </a:lnTo>
                <a:lnTo>
                  <a:pt x="603" y="2655"/>
                </a:lnTo>
                <a:lnTo>
                  <a:pt x="560" y="2546"/>
                </a:lnTo>
                <a:lnTo>
                  <a:pt x="498" y="2404"/>
                </a:lnTo>
                <a:lnTo>
                  <a:pt x="498" y="2404"/>
                </a:lnTo>
                <a:lnTo>
                  <a:pt x="465" y="2330"/>
                </a:lnTo>
                <a:lnTo>
                  <a:pt x="433" y="2261"/>
                </a:lnTo>
                <a:lnTo>
                  <a:pt x="401" y="2197"/>
                </a:lnTo>
                <a:lnTo>
                  <a:pt x="371" y="2137"/>
                </a:lnTo>
                <a:lnTo>
                  <a:pt x="340" y="2084"/>
                </a:lnTo>
                <a:lnTo>
                  <a:pt x="311" y="2034"/>
                </a:lnTo>
                <a:lnTo>
                  <a:pt x="281" y="1991"/>
                </a:lnTo>
                <a:lnTo>
                  <a:pt x="253" y="1950"/>
                </a:lnTo>
                <a:lnTo>
                  <a:pt x="253" y="1950"/>
                </a:lnTo>
                <a:lnTo>
                  <a:pt x="225" y="1915"/>
                </a:lnTo>
                <a:lnTo>
                  <a:pt x="195" y="1885"/>
                </a:lnTo>
                <a:lnTo>
                  <a:pt x="164" y="1855"/>
                </a:lnTo>
                <a:lnTo>
                  <a:pt x="133" y="1829"/>
                </a:lnTo>
                <a:lnTo>
                  <a:pt x="101" y="1807"/>
                </a:lnTo>
                <a:lnTo>
                  <a:pt x="69" y="1786"/>
                </a:lnTo>
                <a:lnTo>
                  <a:pt x="35" y="1770"/>
                </a:lnTo>
                <a:lnTo>
                  <a:pt x="0" y="1757"/>
                </a:lnTo>
                <a:lnTo>
                  <a:pt x="0" y="1757"/>
                </a:lnTo>
                <a:lnTo>
                  <a:pt x="30" y="1726"/>
                </a:lnTo>
                <a:lnTo>
                  <a:pt x="59" y="1698"/>
                </a:lnTo>
                <a:lnTo>
                  <a:pt x="87" y="1672"/>
                </a:lnTo>
                <a:lnTo>
                  <a:pt x="116" y="1646"/>
                </a:lnTo>
                <a:lnTo>
                  <a:pt x="144" y="1625"/>
                </a:lnTo>
                <a:lnTo>
                  <a:pt x="172" y="1605"/>
                </a:lnTo>
                <a:lnTo>
                  <a:pt x="199" y="1586"/>
                </a:lnTo>
                <a:lnTo>
                  <a:pt x="227" y="1568"/>
                </a:lnTo>
                <a:lnTo>
                  <a:pt x="254" y="1555"/>
                </a:lnTo>
                <a:lnTo>
                  <a:pt x="281" y="1542"/>
                </a:lnTo>
                <a:lnTo>
                  <a:pt x="307" y="1531"/>
                </a:lnTo>
                <a:lnTo>
                  <a:pt x="332" y="1523"/>
                </a:lnTo>
                <a:lnTo>
                  <a:pt x="359" y="1516"/>
                </a:lnTo>
                <a:lnTo>
                  <a:pt x="385" y="1511"/>
                </a:lnTo>
                <a:lnTo>
                  <a:pt x="409" y="1508"/>
                </a:lnTo>
                <a:lnTo>
                  <a:pt x="434" y="1507"/>
                </a:lnTo>
                <a:lnTo>
                  <a:pt x="434" y="1507"/>
                </a:lnTo>
                <a:lnTo>
                  <a:pt x="444" y="1507"/>
                </a:lnTo>
                <a:lnTo>
                  <a:pt x="455" y="1508"/>
                </a:lnTo>
                <a:lnTo>
                  <a:pt x="465" y="1511"/>
                </a:lnTo>
                <a:lnTo>
                  <a:pt x="476" y="1513"/>
                </a:lnTo>
                <a:lnTo>
                  <a:pt x="499" y="1523"/>
                </a:lnTo>
                <a:lnTo>
                  <a:pt x="521" y="1535"/>
                </a:lnTo>
                <a:lnTo>
                  <a:pt x="543" y="1551"/>
                </a:lnTo>
                <a:lnTo>
                  <a:pt x="566" y="1571"/>
                </a:lnTo>
                <a:lnTo>
                  <a:pt x="589" y="1594"/>
                </a:lnTo>
                <a:lnTo>
                  <a:pt x="612" y="1621"/>
                </a:lnTo>
                <a:lnTo>
                  <a:pt x="636" y="1652"/>
                </a:lnTo>
                <a:lnTo>
                  <a:pt x="659" y="1685"/>
                </a:lnTo>
                <a:lnTo>
                  <a:pt x="683" y="1723"/>
                </a:lnTo>
                <a:lnTo>
                  <a:pt x="708" y="1763"/>
                </a:lnTo>
                <a:lnTo>
                  <a:pt x="733" y="1809"/>
                </a:lnTo>
                <a:lnTo>
                  <a:pt x="757" y="1858"/>
                </a:lnTo>
                <a:lnTo>
                  <a:pt x="783" y="1909"/>
                </a:lnTo>
                <a:lnTo>
                  <a:pt x="808" y="1964"/>
                </a:lnTo>
                <a:lnTo>
                  <a:pt x="877" y="2117"/>
                </a:lnTo>
                <a:lnTo>
                  <a:pt x="877" y="2117"/>
                </a:lnTo>
                <a:lnTo>
                  <a:pt x="924" y="2039"/>
                </a:lnTo>
                <a:lnTo>
                  <a:pt x="973" y="1963"/>
                </a:lnTo>
                <a:lnTo>
                  <a:pt x="1024" y="1885"/>
                </a:lnTo>
                <a:lnTo>
                  <a:pt x="1075" y="1808"/>
                </a:lnTo>
                <a:lnTo>
                  <a:pt x="1129" y="1731"/>
                </a:lnTo>
                <a:lnTo>
                  <a:pt x="1184" y="1655"/>
                </a:lnTo>
                <a:lnTo>
                  <a:pt x="1242" y="1578"/>
                </a:lnTo>
                <a:lnTo>
                  <a:pt x="1299" y="1503"/>
                </a:lnTo>
                <a:lnTo>
                  <a:pt x="1360" y="1427"/>
                </a:lnTo>
                <a:lnTo>
                  <a:pt x="1422" y="1351"/>
                </a:lnTo>
                <a:lnTo>
                  <a:pt x="1485" y="1277"/>
                </a:lnTo>
                <a:lnTo>
                  <a:pt x="1551" y="1201"/>
                </a:lnTo>
                <a:lnTo>
                  <a:pt x="1618" y="1127"/>
                </a:lnTo>
                <a:lnTo>
                  <a:pt x="1685" y="1052"/>
                </a:lnTo>
                <a:lnTo>
                  <a:pt x="1757" y="978"/>
                </a:lnTo>
                <a:lnTo>
                  <a:pt x="1828" y="904"/>
                </a:lnTo>
                <a:lnTo>
                  <a:pt x="1828" y="904"/>
                </a:lnTo>
                <a:lnTo>
                  <a:pt x="1901" y="831"/>
                </a:lnTo>
                <a:lnTo>
                  <a:pt x="1973" y="761"/>
                </a:lnTo>
                <a:lnTo>
                  <a:pt x="2045" y="693"/>
                </a:lnTo>
                <a:lnTo>
                  <a:pt x="2117" y="627"/>
                </a:lnTo>
                <a:lnTo>
                  <a:pt x="2189" y="564"/>
                </a:lnTo>
                <a:lnTo>
                  <a:pt x="2260" y="502"/>
                </a:lnTo>
                <a:lnTo>
                  <a:pt x="2331" y="441"/>
                </a:lnTo>
                <a:lnTo>
                  <a:pt x="2402" y="383"/>
                </a:lnTo>
                <a:lnTo>
                  <a:pt x="2474" y="328"/>
                </a:lnTo>
                <a:lnTo>
                  <a:pt x="2544" y="274"/>
                </a:lnTo>
                <a:lnTo>
                  <a:pt x="2614" y="223"/>
                </a:lnTo>
                <a:lnTo>
                  <a:pt x="2685" y="175"/>
                </a:lnTo>
                <a:lnTo>
                  <a:pt x="2755" y="128"/>
                </a:lnTo>
                <a:lnTo>
                  <a:pt x="2825" y="83"/>
                </a:lnTo>
                <a:lnTo>
                  <a:pt x="2893" y="40"/>
                </a:lnTo>
                <a:lnTo>
                  <a:pt x="2963" y="0"/>
                </a:lnTo>
                <a:lnTo>
                  <a:pt x="2963" y="0"/>
                </a:lnTo>
                <a:close/>
              </a:path>
            </a:pathLst>
          </a:custGeom>
          <a:noFill/>
          <a:ln>
            <a:solidFill>
              <a:schemeClr val="bg1">
                <a:lumMod val="50000"/>
              </a:schemeClr>
            </a:solidFill>
          </a:ln>
          <a:extLst/>
        </p:spPr>
        <p:txBody>
          <a:bodyPr vert="horz" wrap="square" lIns="93286" tIns="46643" rIns="93286" bIns="46643" numCol="1" anchor="t" anchorCtr="0" compatLnSpc="1">
            <a:prstTxWarp prst="textNoShape">
              <a:avLst/>
            </a:prstTxWarp>
            <a:noAutofit/>
          </a:bodyPr>
          <a:lstStyle/>
          <a:p>
            <a:endParaRPr lang="en-US" sz="1300" dirty="0">
              <a:solidFill>
                <a:srgbClr val="FFFFFF">
                  <a:lumMod val="50000"/>
                </a:srgbClr>
              </a:solidFill>
            </a:endParaRPr>
          </a:p>
        </p:txBody>
      </p:sp>
      <p:sp>
        <p:nvSpPr>
          <p:cNvPr id="64" name="Freeform 99"/>
          <p:cNvSpPr>
            <a:spLocks noChangeAspect="1"/>
          </p:cNvSpPr>
          <p:nvPr>
            <p:custDataLst>
              <p:tags r:id="rId20"/>
            </p:custDataLst>
          </p:nvPr>
        </p:nvSpPr>
        <p:spPr bwMode="auto">
          <a:xfrm>
            <a:off x="8689611" y="4160715"/>
            <a:ext cx="175620" cy="166598"/>
          </a:xfrm>
          <a:custGeom>
            <a:avLst/>
            <a:gdLst>
              <a:gd name="T0" fmla="*/ 3040 w 3040"/>
              <a:gd name="T1" fmla="*/ 109 h 2884"/>
              <a:gd name="T2" fmla="*/ 2860 w 3040"/>
              <a:gd name="T3" fmla="*/ 256 h 2884"/>
              <a:gd name="T4" fmla="*/ 2673 w 3040"/>
              <a:gd name="T5" fmla="*/ 428 h 2884"/>
              <a:gd name="T6" fmla="*/ 2479 w 3040"/>
              <a:gd name="T7" fmla="*/ 627 h 2884"/>
              <a:gd name="T8" fmla="*/ 2277 w 3040"/>
              <a:gd name="T9" fmla="*/ 853 h 2884"/>
              <a:gd name="T10" fmla="*/ 2067 w 3040"/>
              <a:gd name="T11" fmla="*/ 1106 h 2884"/>
              <a:gd name="T12" fmla="*/ 1926 w 3040"/>
              <a:gd name="T13" fmla="*/ 1287 h 2884"/>
              <a:gd name="T14" fmla="*/ 1727 w 3040"/>
              <a:gd name="T15" fmla="*/ 1556 h 2884"/>
              <a:gd name="T16" fmla="*/ 1546 w 3040"/>
              <a:gd name="T17" fmla="*/ 1819 h 2884"/>
              <a:gd name="T18" fmla="*/ 1385 w 3040"/>
              <a:gd name="T19" fmla="*/ 2076 h 2884"/>
              <a:gd name="T20" fmla="*/ 1243 w 3040"/>
              <a:gd name="T21" fmla="*/ 2324 h 2884"/>
              <a:gd name="T22" fmla="*/ 1120 w 3040"/>
              <a:gd name="T23" fmla="*/ 2567 h 2884"/>
              <a:gd name="T24" fmla="*/ 865 w 3040"/>
              <a:gd name="T25" fmla="*/ 2741 h 2884"/>
              <a:gd name="T26" fmla="*/ 704 w 3040"/>
              <a:gd name="T27" fmla="*/ 2867 h 2884"/>
              <a:gd name="T28" fmla="*/ 675 w 3040"/>
              <a:gd name="T29" fmla="*/ 2856 h 2884"/>
              <a:gd name="T30" fmla="*/ 603 w 3040"/>
              <a:gd name="T31" fmla="*/ 2655 h 2884"/>
              <a:gd name="T32" fmla="*/ 498 w 3040"/>
              <a:gd name="T33" fmla="*/ 2404 h 2884"/>
              <a:gd name="T34" fmla="*/ 401 w 3040"/>
              <a:gd name="T35" fmla="*/ 2197 h 2884"/>
              <a:gd name="T36" fmla="*/ 311 w 3040"/>
              <a:gd name="T37" fmla="*/ 2034 h 2884"/>
              <a:gd name="T38" fmla="*/ 253 w 3040"/>
              <a:gd name="T39" fmla="*/ 1950 h 2884"/>
              <a:gd name="T40" fmla="*/ 164 w 3040"/>
              <a:gd name="T41" fmla="*/ 1855 h 2884"/>
              <a:gd name="T42" fmla="*/ 69 w 3040"/>
              <a:gd name="T43" fmla="*/ 1786 h 2884"/>
              <a:gd name="T44" fmla="*/ 0 w 3040"/>
              <a:gd name="T45" fmla="*/ 1757 h 2884"/>
              <a:gd name="T46" fmla="*/ 87 w 3040"/>
              <a:gd name="T47" fmla="*/ 1672 h 2884"/>
              <a:gd name="T48" fmla="*/ 172 w 3040"/>
              <a:gd name="T49" fmla="*/ 1605 h 2884"/>
              <a:gd name="T50" fmla="*/ 254 w 3040"/>
              <a:gd name="T51" fmla="*/ 1555 h 2884"/>
              <a:gd name="T52" fmla="*/ 332 w 3040"/>
              <a:gd name="T53" fmla="*/ 1523 h 2884"/>
              <a:gd name="T54" fmla="*/ 409 w 3040"/>
              <a:gd name="T55" fmla="*/ 1508 h 2884"/>
              <a:gd name="T56" fmla="*/ 444 w 3040"/>
              <a:gd name="T57" fmla="*/ 1507 h 2884"/>
              <a:gd name="T58" fmla="*/ 476 w 3040"/>
              <a:gd name="T59" fmla="*/ 1513 h 2884"/>
              <a:gd name="T60" fmla="*/ 543 w 3040"/>
              <a:gd name="T61" fmla="*/ 1551 h 2884"/>
              <a:gd name="T62" fmla="*/ 612 w 3040"/>
              <a:gd name="T63" fmla="*/ 1621 h 2884"/>
              <a:gd name="T64" fmla="*/ 683 w 3040"/>
              <a:gd name="T65" fmla="*/ 1723 h 2884"/>
              <a:gd name="T66" fmla="*/ 757 w 3040"/>
              <a:gd name="T67" fmla="*/ 1858 h 2884"/>
              <a:gd name="T68" fmla="*/ 877 w 3040"/>
              <a:gd name="T69" fmla="*/ 2117 h 2884"/>
              <a:gd name="T70" fmla="*/ 973 w 3040"/>
              <a:gd name="T71" fmla="*/ 1963 h 2884"/>
              <a:gd name="T72" fmla="*/ 1129 w 3040"/>
              <a:gd name="T73" fmla="*/ 1731 h 2884"/>
              <a:gd name="T74" fmla="*/ 1299 w 3040"/>
              <a:gd name="T75" fmla="*/ 1503 h 2884"/>
              <a:gd name="T76" fmla="*/ 1485 w 3040"/>
              <a:gd name="T77" fmla="*/ 1277 h 2884"/>
              <a:gd name="T78" fmla="*/ 1685 w 3040"/>
              <a:gd name="T79" fmla="*/ 1052 h 2884"/>
              <a:gd name="T80" fmla="*/ 1828 w 3040"/>
              <a:gd name="T81" fmla="*/ 904 h 2884"/>
              <a:gd name="T82" fmla="*/ 2045 w 3040"/>
              <a:gd name="T83" fmla="*/ 693 h 2884"/>
              <a:gd name="T84" fmla="*/ 2260 w 3040"/>
              <a:gd name="T85" fmla="*/ 502 h 2884"/>
              <a:gd name="T86" fmla="*/ 2474 w 3040"/>
              <a:gd name="T87" fmla="*/ 328 h 2884"/>
              <a:gd name="T88" fmla="*/ 2685 w 3040"/>
              <a:gd name="T89" fmla="*/ 175 h 2884"/>
              <a:gd name="T90" fmla="*/ 2893 w 3040"/>
              <a:gd name="T91" fmla="*/ 40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0" h="2884">
                <a:moveTo>
                  <a:pt x="2963" y="0"/>
                </a:moveTo>
                <a:lnTo>
                  <a:pt x="3040" y="109"/>
                </a:lnTo>
                <a:lnTo>
                  <a:pt x="3040" y="109"/>
                </a:lnTo>
                <a:lnTo>
                  <a:pt x="2981" y="155"/>
                </a:lnTo>
                <a:lnTo>
                  <a:pt x="2922" y="203"/>
                </a:lnTo>
                <a:lnTo>
                  <a:pt x="2860" y="256"/>
                </a:lnTo>
                <a:lnTo>
                  <a:pt x="2799" y="309"/>
                </a:lnTo>
                <a:lnTo>
                  <a:pt x="2736" y="367"/>
                </a:lnTo>
                <a:lnTo>
                  <a:pt x="2673" y="428"/>
                </a:lnTo>
                <a:lnTo>
                  <a:pt x="2610" y="491"/>
                </a:lnTo>
                <a:lnTo>
                  <a:pt x="2545" y="557"/>
                </a:lnTo>
                <a:lnTo>
                  <a:pt x="2479" y="627"/>
                </a:lnTo>
                <a:lnTo>
                  <a:pt x="2413" y="699"/>
                </a:lnTo>
                <a:lnTo>
                  <a:pt x="2346" y="775"/>
                </a:lnTo>
                <a:lnTo>
                  <a:pt x="2277" y="853"/>
                </a:lnTo>
                <a:lnTo>
                  <a:pt x="2209" y="934"/>
                </a:lnTo>
                <a:lnTo>
                  <a:pt x="2139" y="1018"/>
                </a:lnTo>
                <a:lnTo>
                  <a:pt x="2067" y="1106"/>
                </a:lnTo>
                <a:lnTo>
                  <a:pt x="1996" y="1196"/>
                </a:lnTo>
                <a:lnTo>
                  <a:pt x="1996" y="1196"/>
                </a:lnTo>
                <a:lnTo>
                  <a:pt x="1926" y="1287"/>
                </a:lnTo>
                <a:lnTo>
                  <a:pt x="1858" y="1377"/>
                </a:lnTo>
                <a:lnTo>
                  <a:pt x="1790" y="1468"/>
                </a:lnTo>
                <a:lnTo>
                  <a:pt x="1727" y="1556"/>
                </a:lnTo>
                <a:lnTo>
                  <a:pt x="1664" y="1645"/>
                </a:lnTo>
                <a:lnTo>
                  <a:pt x="1605" y="1733"/>
                </a:lnTo>
                <a:lnTo>
                  <a:pt x="1546" y="1819"/>
                </a:lnTo>
                <a:lnTo>
                  <a:pt x="1490" y="1905"/>
                </a:lnTo>
                <a:lnTo>
                  <a:pt x="1437" y="1991"/>
                </a:lnTo>
                <a:lnTo>
                  <a:pt x="1385" y="2076"/>
                </a:lnTo>
                <a:lnTo>
                  <a:pt x="1336" y="2159"/>
                </a:lnTo>
                <a:lnTo>
                  <a:pt x="1289" y="2242"/>
                </a:lnTo>
                <a:lnTo>
                  <a:pt x="1243" y="2324"/>
                </a:lnTo>
                <a:lnTo>
                  <a:pt x="1200" y="2405"/>
                </a:lnTo>
                <a:lnTo>
                  <a:pt x="1160" y="2486"/>
                </a:lnTo>
                <a:lnTo>
                  <a:pt x="1120" y="2567"/>
                </a:lnTo>
                <a:lnTo>
                  <a:pt x="958" y="2676"/>
                </a:lnTo>
                <a:lnTo>
                  <a:pt x="958" y="2676"/>
                </a:lnTo>
                <a:lnTo>
                  <a:pt x="865" y="2741"/>
                </a:lnTo>
                <a:lnTo>
                  <a:pt x="788" y="2798"/>
                </a:lnTo>
                <a:lnTo>
                  <a:pt x="728" y="2845"/>
                </a:lnTo>
                <a:lnTo>
                  <a:pt x="704" y="2867"/>
                </a:lnTo>
                <a:lnTo>
                  <a:pt x="683" y="2884"/>
                </a:lnTo>
                <a:lnTo>
                  <a:pt x="683" y="2884"/>
                </a:lnTo>
                <a:lnTo>
                  <a:pt x="675" y="2856"/>
                </a:lnTo>
                <a:lnTo>
                  <a:pt x="666" y="2825"/>
                </a:lnTo>
                <a:lnTo>
                  <a:pt x="639" y="2748"/>
                </a:lnTo>
                <a:lnTo>
                  <a:pt x="603" y="2655"/>
                </a:lnTo>
                <a:lnTo>
                  <a:pt x="560" y="2546"/>
                </a:lnTo>
                <a:lnTo>
                  <a:pt x="498" y="2404"/>
                </a:lnTo>
                <a:lnTo>
                  <a:pt x="498" y="2404"/>
                </a:lnTo>
                <a:lnTo>
                  <a:pt x="465" y="2330"/>
                </a:lnTo>
                <a:lnTo>
                  <a:pt x="433" y="2261"/>
                </a:lnTo>
                <a:lnTo>
                  <a:pt x="401" y="2197"/>
                </a:lnTo>
                <a:lnTo>
                  <a:pt x="371" y="2137"/>
                </a:lnTo>
                <a:lnTo>
                  <a:pt x="340" y="2084"/>
                </a:lnTo>
                <a:lnTo>
                  <a:pt x="311" y="2034"/>
                </a:lnTo>
                <a:lnTo>
                  <a:pt x="281" y="1991"/>
                </a:lnTo>
                <a:lnTo>
                  <a:pt x="253" y="1950"/>
                </a:lnTo>
                <a:lnTo>
                  <a:pt x="253" y="1950"/>
                </a:lnTo>
                <a:lnTo>
                  <a:pt x="225" y="1915"/>
                </a:lnTo>
                <a:lnTo>
                  <a:pt x="195" y="1885"/>
                </a:lnTo>
                <a:lnTo>
                  <a:pt x="164" y="1855"/>
                </a:lnTo>
                <a:lnTo>
                  <a:pt x="133" y="1829"/>
                </a:lnTo>
                <a:lnTo>
                  <a:pt x="101" y="1807"/>
                </a:lnTo>
                <a:lnTo>
                  <a:pt x="69" y="1786"/>
                </a:lnTo>
                <a:lnTo>
                  <a:pt x="35" y="1770"/>
                </a:lnTo>
                <a:lnTo>
                  <a:pt x="0" y="1757"/>
                </a:lnTo>
                <a:lnTo>
                  <a:pt x="0" y="1757"/>
                </a:lnTo>
                <a:lnTo>
                  <a:pt x="30" y="1726"/>
                </a:lnTo>
                <a:lnTo>
                  <a:pt x="59" y="1698"/>
                </a:lnTo>
                <a:lnTo>
                  <a:pt x="87" y="1672"/>
                </a:lnTo>
                <a:lnTo>
                  <a:pt x="116" y="1646"/>
                </a:lnTo>
                <a:lnTo>
                  <a:pt x="144" y="1625"/>
                </a:lnTo>
                <a:lnTo>
                  <a:pt x="172" y="1605"/>
                </a:lnTo>
                <a:lnTo>
                  <a:pt x="199" y="1586"/>
                </a:lnTo>
                <a:lnTo>
                  <a:pt x="227" y="1568"/>
                </a:lnTo>
                <a:lnTo>
                  <a:pt x="254" y="1555"/>
                </a:lnTo>
                <a:lnTo>
                  <a:pt x="281" y="1542"/>
                </a:lnTo>
                <a:lnTo>
                  <a:pt x="307" y="1531"/>
                </a:lnTo>
                <a:lnTo>
                  <a:pt x="332" y="1523"/>
                </a:lnTo>
                <a:lnTo>
                  <a:pt x="359" y="1516"/>
                </a:lnTo>
                <a:lnTo>
                  <a:pt x="385" y="1511"/>
                </a:lnTo>
                <a:lnTo>
                  <a:pt x="409" y="1508"/>
                </a:lnTo>
                <a:lnTo>
                  <a:pt x="434" y="1507"/>
                </a:lnTo>
                <a:lnTo>
                  <a:pt x="434" y="1507"/>
                </a:lnTo>
                <a:lnTo>
                  <a:pt x="444" y="1507"/>
                </a:lnTo>
                <a:lnTo>
                  <a:pt x="455" y="1508"/>
                </a:lnTo>
                <a:lnTo>
                  <a:pt x="465" y="1511"/>
                </a:lnTo>
                <a:lnTo>
                  <a:pt x="476" y="1513"/>
                </a:lnTo>
                <a:lnTo>
                  <a:pt x="499" y="1523"/>
                </a:lnTo>
                <a:lnTo>
                  <a:pt x="521" y="1535"/>
                </a:lnTo>
                <a:lnTo>
                  <a:pt x="543" y="1551"/>
                </a:lnTo>
                <a:lnTo>
                  <a:pt x="566" y="1571"/>
                </a:lnTo>
                <a:lnTo>
                  <a:pt x="589" y="1594"/>
                </a:lnTo>
                <a:lnTo>
                  <a:pt x="612" y="1621"/>
                </a:lnTo>
                <a:lnTo>
                  <a:pt x="636" y="1652"/>
                </a:lnTo>
                <a:lnTo>
                  <a:pt x="659" y="1685"/>
                </a:lnTo>
                <a:lnTo>
                  <a:pt x="683" y="1723"/>
                </a:lnTo>
                <a:lnTo>
                  <a:pt x="708" y="1763"/>
                </a:lnTo>
                <a:lnTo>
                  <a:pt x="733" y="1809"/>
                </a:lnTo>
                <a:lnTo>
                  <a:pt x="757" y="1858"/>
                </a:lnTo>
                <a:lnTo>
                  <a:pt x="783" y="1909"/>
                </a:lnTo>
                <a:lnTo>
                  <a:pt x="808" y="1964"/>
                </a:lnTo>
                <a:lnTo>
                  <a:pt x="877" y="2117"/>
                </a:lnTo>
                <a:lnTo>
                  <a:pt x="877" y="2117"/>
                </a:lnTo>
                <a:lnTo>
                  <a:pt x="924" y="2039"/>
                </a:lnTo>
                <a:lnTo>
                  <a:pt x="973" y="1963"/>
                </a:lnTo>
                <a:lnTo>
                  <a:pt x="1024" y="1885"/>
                </a:lnTo>
                <a:lnTo>
                  <a:pt x="1075" y="1808"/>
                </a:lnTo>
                <a:lnTo>
                  <a:pt x="1129" y="1731"/>
                </a:lnTo>
                <a:lnTo>
                  <a:pt x="1184" y="1655"/>
                </a:lnTo>
                <a:lnTo>
                  <a:pt x="1242" y="1578"/>
                </a:lnTo>
                <a:lnTo>
                  <a:pt x="1299" y="1503"/>
                </a:lnTo>
                <a:lnTo>
                  <a:pt x="1360" y="1427"/>
                </a:lnTo>
                <a:lnTo>
                  <a:pt x="1422" y="1351"/>
                </a:lnTo>
                <a:lnTo>
                  <a:pt x="1485" y="1277"/>
                </a:lnTo>
                <a:lnTo>
                  <a:pt x="1551" y="1201"/>
                </a:lnTo>
                <a:lnTo>
                  <a:pt x="1618" y="1127"/>
                </a:lnTo>
                <a:lnTo>
                  <a:pt x="1685" y="1052"/>
                </a:lnTo>
                <a:lnTo>
                  <a:pt x="1757" y="978"/>
                </a:lnTo>
                <a:lnTo>
                  <a:pt x="1828" y="904"/>
                </a:lnTo>
                <a:lnTo>
                  <a:pt x="1828" y="904"/>
                </a:lnTo>
                <a:lnTo>
                  <a:pt x="1901" y="831"/>
                </a:lnTo>
                <a:lnTo>
                  <a:pt x="1973" y="761"/>
                </a:lnTo>
                <a:lnTo>
                  <a:pt x="2045" y="693"/>
                </a:lnTo>
                <a:lnTo>
                  <a:pt x="2117" y="627"/>
                </a:lnTo>
                <a:lnTo>
                  <a:pt x="2189" y="564"/>
                </a:lnTo>
                <a:lnTo>
                  <a:pt x="2260" y="502"/>
                </a:lnTo>
                <a:lnTo>
                  <a:pt x="2331" y="441"/>
                </a:lnTo>
                <a:lnTo>
                  <a:pt x="2402" y="383"/>
                </a:lnTo>
                <a:lnTo>
                  <a:pt x="2474" y="328"/>
                </a:lnTo>
                <a:lnTo>
                  <a:pt x="2544" y="274"/>
                </a:lnTo>
                <a:lnTo>
                  <a:pt x="2614" y="223"/>
                </a:lnTo>
                <a:lnTo>
                  <a:pt x="2685" y="175"/>
                </a:lnTo>
                <a:lnTo>
                  <a:pt x="2755" y="128"/>
                </a:lnTo>
                <a:lnTo>
                  <a:pt x="2825" y="83"/>
                </a:lnTo>
                <a:lnTo>
                  <a:pt x="2893" y="40"/>
                </a:lnTo>
                <a:lnTo>
                  <a:pt x="2963" y="0"/>
                </a:lnTo>
                <a:lnTo>
                  <a:pt x="2963" y="0"/>
                </a:lnTo>
                <a:close/>
              </a:path>
            </a:pathLst>
          </a:custGeom>
          <a:noFill/>
          <a:ln>
            <a:solidFill>
              <a:schemeClr val="bg1">
                <a:lumMod val="50000"/>
              </a:schemeClr>
            </a:solidFill>
          </a:ln>
          <a:extLst/>
        </p:spPr>
        <p:txBody>
          <a:bodyPr vert="horz" wrap="square" lIns="93286" tIns="46643" rIns="93286" bIns="46643" numCol="1" anchor="t" anchorCtr="0" compatLnSpc="1">
            <a:prstTxWarp prst="textNoShape">
              <a:avLst/>
            </a:prstTxWarp>
            <a:noAutofit/>
          </a:bodyPr>
          <a:lstStyle/>
          <a:p>
            <a:endParaRPr lang="en-US" sz="1300" dirty="0">
              <a:solidFill>
                <a:srgbClr val="FFFFFF">
                  <a:lumMod val="50000"/>
                </a:srgbClr>
              </a:solidFill>
            </a:endParaRPr>
          </a:p>
        </p:txBody>
      </p:sp>
      <p:sp>
        <p:nvSpPr>
          <p:cNvPr id="66" name="Freeform 99"/>
          <p:cNvSpPr>
            <a:spLocks noChangeAspect="1"/>
          </p:cNvSpPr>
          <p:nvPr>
            <p:custDataLst>
              <p:tags r:id="rId21"/>
            </p:custDataLst>
          </p:nvPr>
        </p:nvSpPr>
        <p:spPr bwMode="auto">
          <a:xfrm>
            <a:off x="8678934" y="4390737"/>
            <a:ext cx="175620" cy="166598"/>
          </a:xfrm>
          <a:custGeom>
            <a:avLst/>
            <a:gdLst>
              <a:gd name="T0" fmla="*/ 3040 w 3040"/>
              <a:gd name="T1" fmla="*/ 109 h 2884"/>
              <a:gd name="T2" fmla="*/ 2860 w 3040"/>
              <a:gd name="T3" fmla="*/ 256 h 2884"/>
              <a:gd name="T4" fmla="*/ 2673 w 3040"/>
              <a:gd name="T5" fmla="*/ 428 h 2884"/>
              <a:gd name="T6" fmla="*/ 2479 w 3040"/>
              <a:gd name="T7" fmla="*/ 627 h 2884"/>
              <a:gd name="T8" fmla="*/ 2277 w 3040"/>
              <a:gd name="T9" fmla="*/ 853 h 2884"/>
              <a:gd name="T10" fmla="*/ 2067 w 3040"/>
              <a:gd name="T11" fmla="*/ 1106 h 2884"/>
              <a:gd name="T12" fmla="*/ 1926 w 3040"/>
              <a:gd name="T13" fmla="*/ 1287 h 2884"/>
              <a:gd name="T14" fmla="*/ 1727 w 3040"/>
              <a:gd name="T15" fmla="*/ 1556 h 2884"/>
              <a:gd name="T16" fmla="*/ 1546 w 3040"/>
              <a:gd name="T17" fmla="*/ 1819 h 2884"/>
              <a:gd name="T18" fmla="*/ 1385 w 3040"/>
              <a:gd name="T19" fmla="*/ 2076 h 2884"/>
              <a:gd name="T20" fmla="*/ 1243 w 3040"/>
              <a:gd name="T21" fmla="*/ 2324 h 2884"/>
              <a:gd name="T22" fmla="*/ 1120 w 3040"/>
              <a:gd name="T23" fmla="*/ 2567 h 2884"/>
              <a:gd name="T24" fmla="*/ 865 w 3040"/>
              <a:gd name="T25" fmla="*/ 2741 h 2884"/>
              <a:gd name="T26" fmla="*/ 704 w 3040"/>
              <a:gd name="T27" fmla="*/ 2867 h 2884"/>
              <a:gd name="T28" fmla="*/ 675 w 3040"/>
              <a:gd name="T29" fmla="*/ 2856 h 2884"/>
              <a:gd name="T30" fmla="*/ 603 w 3040"/>
              <a:gd name="T31" fmla="*/ 2655 h 2884"/>
              <a:gd name="T32" fmla="*/ 498 w 3040"/>
              <a:gd name="T33" fmla="*/ 2404 h 2884"/>
              <a:gd name="T34" fmla="*/ 401 w 3040"/>
              <a:gd name="T35" fmla="*/ 2197 h 2884"/>
              <a:gd name="T36" fmla="*/ 311 w 3040"/>
              <a:gd name="T37" fmla="*/ 2034 h 2884"/>
              <a:gd name="T38" fmla="*/ 253 w 3040"/>
              <a:gd name="T39" fmla="*/ 1950 h 2884"/>
              <a:gd name="T40" fmla="*/ 164 w 3040"/>
              <a:gd name="T41" fmla="*/ 1855 h 2884"/>
              <a:gd name="T42" fmla="*/ 69 w 3040"/>
              <a:gd name="T43" fmla="*/ 1786 h 2884"/>
              <a:gd name="T44" fmla="*/ 0 w 3040"/>
              <a:gd name="T45" fmla="*/ 1757 h 2884"/>
              <a:gd name="T46" fmla="*/ 87 w 3040"/>
              <a:gd name="T47" fmla="*/ 1672 h 2884"/>
              <a:gd name="T48" fmla="*/ 172 w 3040"/>
              <a:gd name="T49" fmla="*/ 1605 h 2884"/>
              <a:gd name="T50" fmla="*/ 254 w 3040"/>
              <a:gd name="T51" fmla="*/ 1555 h 2884"/>
              <a:gd name="T52" fmla="*/ 332 w 3040"/>
              <a:gd name="T53" fmla="*/ 1523 h 2884"/>
              <a:gd name="T54" fmla="*/ 409 w 3040"/>
              <a:gd name="T55" fmla="*/ 1508 h 2884"/>
              <a:gd name="T56" fmla="*/ 444 w 3040"/>
              <a:gd name="T57" fmla="*/ 1507 h 2884"/>
              <a:gd name="T58" fmla="*/ 476 w 3040"/>
              <a:gd name="T59" fmla="*/ 1513 h 2884"/>
              <a:gd name="T60" fmla="*/ 543 w 3040"/>
              <a:gd name="T61" fmla="*/ 1551 h 2884"/>
              <a:gd name="T62" fmla="*/ 612 w 3040"/>
              <a:gd name="T63" fmla="*/ 1621 h 2884"/>
              <a:gd name="T64" fmla="*/ 683 w 3040"/>
              <a:gd name="T65" fmla="*/ 1723 h 2884"/>
              <a:gd name="T66" fmla="*/ 757 w 3040"/>
              <a:gd name="T67" fmla="*/ 1858 h 2884"/>
              <a:gd name="T68" fmla="*/ 877 w 3040"/>
              <a:gd name="T69" fmla="*/ 2117 h 2884"/>
              <a:gd name="T70" fmla="*/ 973 w 3040"/>
              <a:gd name="T71" fmla="*/ 1963 h 2884"/>
              <a:gd name="T72" fmla="*/ 1129 w 3040"/>
              <a:gd name="T73" fmla="*/ 1731 h 2884"/>
              <a:gd name="T74" fmla="*/ 1299 w 3040"/>
              <a:gd name="T75" fmla="*/ 1503 h 2884"/>
              <a:gd name="T76" fmla="*/ 1485 w 3040"/>
              <a:gd name="T77" fmla="*/ 1277 h 2884"/>
              <a:gd name="T78" fmla="*/ 1685 w 3040"/>
              <a:gd name="T79" fmla="*/ 1052 h 2884"/>
              <a:gd name="T80" fmla="*/ 1828 w 3040"/>
              <a:gd name="T81" fmla="*/ 904 h 2884"/>
              <a:gd name="T82" fmla="*/ 2045 w 3040"/>
              <a:gd name="T83" fmla="*/ 693 h 2884"/>
              <a:gd name="T84" fmla="*/ 2260 w 3040"/>
              <a:gd name="T85" fmla="*/ 502 h 2884"/>
              <a:gd name="T86" fmla="*/ 2474 w 3040"/>
              <a:gd name="T87" fmla="*/ 328 h 2884"/>
              <a:gd name="T88" fmla="*/ 2685 w 3040"/>
              <a:gd name="T89" fmla="*/ 175 h 2884"/>
              <a:gd name="T90" fmla="*/ 2893 w 3040"/>
              <a:gd name="T91" fmla="*/ 40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0" h="2884">
                <a:moveTo>
                  <a:pt x="2963" y="0"/>
                </a:moveTo>
                <a:lnTo>
                  <a:pt x="3040" y="109"/>
                </a:lnTo>
                <a:lnTo>
                  <a:pt x="3040" y="109"/>
                </a:lnTo>
                <a:lnTo>
                  <a:pt x="2981" y="155"/>
                </a:lnTo>
                <a:lnTo>
                  <a:pt x="2922" y="203"/>
                </a:lnTo>
                <a:lnTo>
                  <a:pt x="2860" y="256"/>
                </a:lnTo>
                <a:lnTo>
                  <a:pt x="2799" y="309"/>
                </a:lnTo>
                <a:lnTo>
                  <a:pt x="2736" y="367"/>
                </a:lnTo>
                <a:lnTo>
                  <a:pt x="2673" y="428"/>
                </a:lnTo>
                <a:lnTo>
                  <a:pt x="2610" y="491"/>
                </a:lnTo>
                <a:lnTo>
                  <a:pt x="2545" y="557"/>
                </a:lnTo>
                <a:lnTo>
                  <a:pt x="2479" y="627"/>
                </a:lnTo>
                <a:lnTo>
                  <a:pt x="2413" y="699"/>
                </a:lnTo>
                <a:lnTo>
                  <a:pt x="2346" y="775"/>
                </a:lnTo>
                <a:lnTo>
                  <a:pt x="2277" y="853"/>
                </a:lnTo>
                <a:lnTo>
                  <a:pt x="2209" y="934"/>
                </a:lnTo>
                <a:lnTo>
                  <a:pt x="2139" y="1018"/>
                </a:lnTo>
                <a:lnTo>
                  <a:pt x="2067" y="1106"/>
                </a:lnTo>
                <a:lnTo>
                  <a:pt x="1996" y="1196"/>
                </a:lnTo>
                <a:lnTo>
                  <a:pt x="1996" y="1196"/>
                </a:lnTo>
                <a:lnTo>
                  <a:pt x="1926" y="1287"/>
                </a:lnTo>
                <a:lnTo>
                  <a:pt x="1858" y="1377"/>
                </a:lnTo>
                <a:lnTo>
                  <a:pt x="1790" y="1468"/>
                </a:lnTo>
                <a:lnTo>
                  <a:pt x="1727" y="1556"/>
                </a:lnTo>
                <a:lnTo>
                  <a:pt x="1664" y="1645"/>
                </a:lnTo>
                <a:lnTo>
                  <a:pt x="1605" y="1733"/>
                </a:lnTo>
                <a:lnTo>
                  <a:pt x="1546" y="1819"/>
                </a:lnTo>
                <a:lnTo>
                  <a:pt x="1490" y="1905"/>
                </a:lnTo>
                <a:lnTo>
                  <a:pt x="1437" y="1991"/>
                </a:lnTo>
                <a:lnTo>
                  <a:pt x="1385" y="2076"/>
                </a:lnTo>
                <a:lnTo>
                  <a:pt x="1336" y="2159"/>
                </a:lnTo>
                <a:lnTo>
                  <a:pt x="1289" y="2242"/>
                </a:lnTo>
                <a:lnTo>
                  <a:pt x="1243" y="2324"/>
                </a:lnTo>
                <a:lnTo>
                  <a:pt x="1200" y="2405"/>
                </a:lnTo>
                <a:lnTo>
                  <a:pt x="1160" y="2486"/>
                </a:lnTo>
                <a:lnTo>
                  <a:pt x="1120" y="2567"/>
                </a:lnTo>
                <a:lnTo>
                  <a:pt x="958" y="2676"/>
                </a:lnTo>
                <a:lnTo>
                  <a:pt x="958" y="2676"/>
                </a:lnTo>
                <a:lnTo>
                  <a:pt x="865" y="2741"/>
                </a:lnTo>
                <a:lnTo>
                  <a:pt x="788" y="2798"/>
                </a:lnTo>
                <a:lnTo>
                  <a:pt x="728" y="2845"/>
                </a:lnTo>
                <a:lnTo>
                  <a:pt x="704" y="2867"/>
                </a:lnTo>
                <a:lnTo>
                  <a:pt x="683" y="2884"/>
                </a:lnTo>
                <a:lnTo>
                  <a:pt x="683" y="2884"/>
                </a:lnTo>
                <a:lnTo>
                  <a:pt x="675" y="2856"/>
                </a:lnTo>
                <a:lnTo>
                  <a:pt x="666" y="2825"/>
                </a:lnTo>
                <a:lnTo>
                  <a:pt x="639" y="2748"/>
                </a:lnTo>
                <a:lnTo>
                  <a:pt x="603" y="2655"/>
                </a:lnTo>
                <a:lnTo>
                  <a:pt x="560" y="2546"/>
                </a:lnTo>
                <a:lnTo>
                  <a:pt x="498" y="2404"/>
                </a:lnTo>
                <a:lnTo>
                  <a:pt x="498" y="2404"/>
                </a:lnTo>
                <a:lnTo>
                  <a:pt x="465" y="2330"/>
                </a:lnTo>
                <a:lnTo>
                  <a:pt x="433" y="2261"/>
                </a:lnTo>
                <a:lnTo>
                  <a:pt x="401" y="2197"/>
                </a:lnTo>
                <a:lnTo>
                  <a:pt x="371" y="2137"/>
                </a:lnTo>
                <a:lnTo>
                  <a:pt x="340" y="2084"/>
                </a:lnTo>
                <a:lnTo>
                  <a:pt x="311" y="2034"/>
                </a:lnTo>
                <a:lnTo>
                  <a:pt x="281" y="1991"/>
                </a:lnTo>
                <a:lnTo>
                  <a:pt x="253" y="1950"/>
                </a:lnTo>
                <a:lnTo>
                  <a:pt x="253" y="1950"/>
                </a:lnTo>
                <a:lnTo>
                  <a:pt x="225" y="1915"/>
                </a:lnTo>
                <a:lnTo>
                  <a:pt x="195" y="1885"/>
                </a:lnTo>
                <a:lnTo>
                  <a:pt x="164" y="1855"/>
                </a:lnTo>
                <a:lnTo>
                  <a:pt x="133" y="1829"/>
                </a:lnTo>
                <a:lnTo>
                  <a:pt x="101" y="1807"/>
                </a:lnTo>
                <a:lnTo>
                  <a:pt x="69" y="1786"/>
                </a:lnTo>
                <a:lnTo>
                  <a:pt x="35" y="1770"/>
                </a:lnTo>
                <a:lnTo>
                  <a:pt x="0" y="1757"/>
                </a:lnTo>
                <a:lnTo>
                  <a:pt x="0" y="1757"/>
                </a:lnTo>
                <a:lnTo>
                  <a:pt x="30" y="1726"/>
                </a:lnTo>
                <a:lnTo>
                  <a:pt x="59" y="1698"/>
                </a:lnTo>
                <a:lnTo>
                  <a:pt x="87" y="1672"/>
                </a:lnTo>
                <a:lnTo>
                  <a:pt x="116" y="1646"/>
                </a:lnTo>
                <a:lnTo>
                  <a:pt x="144" y="1625"/>
                </a:lnTo>
                <a:lnTo>
                  <a:pt x="172" y="1605"/>
                </a:lnTo>
                <a:lnTo>
                  <a:pt x="199" y="1586"/>
                </a:lnTo>
                <a:lnTo>
                  <a:pt x="227" y="1568"/>
                </a:lnTo>
                <a:lnTo>
                  <a:pt x="254" y="1555"/>
                </a:lnTo>
                <a:lnTo>
                  <a:pt x="281" y="1542"/>
                </a:lnTo>
                <a:lnTo>
                  <a:pt x="307" y="1531"/>
                </a:lnTo>
                <a:lnTo>
                  <a:pt x="332" y="1523"/>
                </a:lnTo>
                <a:lnTo>
                  <a:pt x="359" y="1516"/>
                </a:lnTo>
                <a:lnTo>
                  <a:pt x="385" y="1511"/>
                </a:lnTo>
                <a:lnTo>
                  <a:pt x="409" y="1508"/>
                </a:lnTo>
                <a:lnTo>
                  <a:pt x="434" y="1507"/>
                </a:lnTo>
                <a:lnTo>
                  <a:pt x="434" y="1507"/>
                </a:lnTo>
                <a:lnTo>
                  <a:pt x="444" y="1507"/>
                </a:lnTo>
                <a:lnTo>
                  <a:pt x="455" y="1508"/>
                </a:lnTo>
                <a:lnTo>
                  <a:pt x="465" y="1511"/>
                </a:lnTo>
                <a:lnTo>
                  <a:pt x="476" y="1513"/>
                </a:lnTo>
                <a:lnTo>
                  <a:pt x="499" y="1523"/>
                </a:lnTo>
                <a:lnTo>
                  <a:pt x="521" y="1535"/>
                </a:lnTo>
                <a:lnTo>
                  <a:pt x="543" y="1551"/>
                </a:lnTo>
                <a:lnTo>
                  <a:pt x="566" y="1571"/>
                </a:lnTo>
                <a:lnTo>
                  <a:pt x="589" y="1594"/>
                </a:lnTo>
                <a:lnTo>
                  <a:pt x="612" y="1621"/>
                </a:lnTo>
                <a:lnTo>
                  <a:pt x="636" y="1652"/>
                </a:lnTo>
                <a:lnTo>
                  <a:pt x="659" y="1685"/>
                </a:lnTo>
                <a:lnTo>
                  <a:pt x="683" y="1723"/>
                </a:lnTo>
                <a:lnTo>
                  <a:pt x="708" y="1763"/>
                </a:lnTo>
                <a:lnTo>
                  <a:pt x="733" y="1809"/>
                </a:lnTo>
                <a:lnTo>
                  <a:pt x="757" y="1858"/>
                </a:lnTo>
                <a:lnTo>
                  <a:pt x="783" y="1909"/>
                </a:lnTo>
                <a:lnTo>
                  <a:pt x="808" y="1964"/>
                </a:lnTo>
                <a:lnTo>
                  <a:pt x="877" y="2117"/>
                </a:lnTo>
                <a:lnTo>
                  <a:pt x="877" y="2117"/>
                </a:lnTo>
                <a:lnTo>
                  <a:pt x="924" y="2039"/>
                </a:lnTo>
                <a:lnTo>
                  <a:pt x="973" y="1963"/>
                </a:lnTo>
                <a:lnTo>
                  <a:pt x="1024" y="1885"/>
                </a:lnTo>
                <a:lnTo>
                  <a:pt x="1075" y="1808"/>
                </a:lnTo>
                <a:lnTo>
                  <a:pt x="1129" y="1731"/>
                </a:lnTo>
                <a:lnTo>
                  <a:pt x="1184" y="1655"/>
                </a:lnTo>
                <a:lnTo>
                  <a:pt x="1242" y="1578"/>
                </a:lnTo>
                <a:lnTo>
                  <a:pt x="1299" y="1503"/>
                </a:lnTo>
                <a:lnTo>
                  <a:pt x="1360" y="1427"/>
                </a:lnTo>
                <a:lnTo>
                  <a:pt x="1422" y="1351"/>
                </a:lnTo>
                <a:lnTo>
                  <a:pt x="1485" y="1277"/>
                </a:lnTo>
                <a:lnTo>
                  <a:pt x="1551" y="1201"/>
                </a:lnTo>
                <a:lnTo>
                  <a:pt x="1618" y="1127"/>
                </a:lnTo>
                <a:lnTo>
                  <a:pt x="1685" y="1052"/>
                </a:lnTo>
                <a:lnTo>
                  <a:pt x="1757" y="978"/>
                </a:lnTo>
                <a:lnTo>
                  <a:pt x="1828" y="904"/>
                </a:lnTo>
                <a:lnTo>
                  <a:pt x="1828" y="904"/>
                </a:lnTo>
                <a:lnTo>
                  <a:pt x="1901" y="831"/>
                </a:lnTo>
                <a:lnTo>
                  <a:pt x="1973" y="761"/>
                </a:lnTo>
                <a:lnTo>
                  <a:pt x="2045" y="693"/>
                </a:lnTo>
                <a:lnTo>
                  <a:pt x="2117" y="627"/>
                </a:lnTo>
                <a:lnTo>
                  <a:pt x="2189" y="564"/>
                </a:lnTo>
                <a:lnTo>
                  <a:pt x="2260" y="502"/>
                </a:lnTo>
                <a:lnTo>
                  <a:pt x="2331" y="441"/>
                </a:lnTo>
                <a:lnTo>
                  <a:pt x="2402" y="383"/>
                </a:lnTo>
                <a:lnTo>
                  <a:pt x="2474" y="328"/>
                </a:lnTo>
                <a:lnTo>
                  <a:pt x="2544" y="274"/>
                </a:lnTo>
                <a:lnTo>
                  <a:pt x="2614" y="223"/>
                </a:lnTo>
                <a:lnTo>
                  <a:pt x="2685" y="175"/>
                </a:lnTo>
                <a:lnTo>
                  <a:pt x="2755" y="128"/>
                </a:lnTo>
                <a:lnTo>
                  <a:pt x="2825" y="83"/>
                </a:lnTo>
                <a:lnTo>
                  <a:pt x="2893" y="40"/>
                </a:lnTo>
                <a:lnTo>
                  <a:pt x="2963" y="0"/>
                </a:lnTo>
                <a:lnTo>
                  <a:pt x="2963" y="0"/>
                </a:lnTo>
                <a:close/>
              </a:path>
            </a:pathLst>
          </a:custGeom>
          <a:noFill/>
          <a:ln>
            <a:solidFill>
              <a:schemeClr val="bg1">
                <a:lumMod val="50000"/>
              </a:schemeClr>
            </a:solidFill>
          </a:ln>
          <a:extLst/>
        </p:spPr>
        <p:txBody>
          <a:bodyPr vert="horz" wrap="square" lIns="93286" tIns="46643" rIns="93286" bIns="46643" numCol="1" anchor="t" anchorCtr="0" compatLnSpc="1">
            <a:prstTxWarp prst="textNoShape">
              <a:avLst/>
            </a:prstTxWarp>
            <a:noAutofit/>
          </a:bodyPr>
          <a:lstStyle/>
          <a:p>
            <a:endParaRPr lang="en-US" sz="1300" dirty="0">
              <a:solidFill>
                <a:srgbClr val="FFFFFF">
                  <a:lumMod val="50000"/>
                </a:srgbClr>
              </a:solidFill>
            </a:endParaRPr>
          </a:p>
        </p:txBody>
      </p:sp>
      <p:sp>
        <p:nvSpPr>
          <p:cNvPr id="67" name="Freeform 99"/>
          <p:cNvSpPr>
            <a:spLocks noChangeAspect="1"/>
          </p:cNvSpPr>
          <p:nvPr>
            <p:custDataLst>
              <p:tags r:id="rId22"/>
            </p:custDataLst>
          </p:nvPr>
        </p:nvSpPr>
        <p:spPr bwMode="auto">
          <a:xfrm>
            <a:off x="8670262" y="4569872"/>
            <a:ext cx="175620" cy="166598"/>
          </a:xfrm>
          <a:custGeom>
            <a:avLst/>
            <a:gdLst>
              <a:gd name="T0" fmla="*/ 3040 w 3040"/>
              <a:gd name="T1" fmla="*/ 109 h 2884"/>
              <a:gd name="T2" fmla="*/ 2860 w 3040"/>
              <a:gd name="T3" fmla="*/ 256 h 2884"/>
              <a:gd name="T4" fmla="*/ 2673 w 3040"/>
              <a:gd name="T5" fmla="*/ 428 h 2884"/>
              <a:gd name="T6" fmla="*/ 2479 w 3040"/>
              <a:gd name="T7" fmla="*/ 627 h 2884"/>
              <a:gd name="T8" fmla="*/ 2277 w 3040"/>
              <a:gd name="T9" fmla="*/ 853 h 2884"/>
              <a:gd name="T10" fmla="*/ 2067 w 3040"/>
              <a:gd name="T11" fmla="*/ 1106 h 2884"/>
              <a:gd name="T12" fmla="*/ 1926 w 3040"/>
              <a:gd name="T13" fmla="*/ 1287 h 2884"/>
              <a:gd name="T14" fmla="*/ 1727 w 3040"/>
              <a:gd name="T15" fmla="*/ 1556 h 2884"/>
              <a:gd name="T16" fmla="*/ 1546 w 3040"/>
              <a:gd name="T17" fmla="*/ 1819 h 2884"/>
              <a:gd name="T18" fmla="*/ 1385 w 3040"/>
              <a:gd name="T19" fmla="*/ 2076 h 2884"/>
              <a:gd name="T20" fmla="*/ 1243 w 3040"/>
              <a:gd name="T21" fmla="*/ 2324 h 2884"/>
              <a:gd name="T22" fmla="*/ 1120 w 3040"/>
              <a:gd name="T23" fmla="*/ 2567 h 2884"/>
              <a:gd name="T24" fmla="*/ 865 w 3040"/>
              <a:gd name="T25" fmla="*/ 2741 h 2884"/>
              <a:gd name="T26" fmla="*/ 704 w 3040"/>
              <a:gd name="T27" fmla="*/ 2867 h 2884"/>
              <a:gd name="T28" fmla="*/ 675 w 3040"/>
              <a:gd name="T29" fmla="*/ 2856 h 2884"/>
              <a:gd name="T30" fmla="*/ 603 w 3040"/>
              <a:gd name="T31" fmla="*/ 2655 h 2884"/>
              <a:gd name="T32" fmla="*/ 498 w 3040"/>
              <a:gd name="T33" fmla="*/ 2404 h 2884"/>
              <a:gd name="T34" fmla="*/ 401 w 3040"/>
              <a:gd name="T35" fmla="*/ 2197 h 2884"/>
              <a:gd name="T36" fmla="*/ 311 w 3040"/>
              <a:gd name="T37" fmla="*/ 2034 h 2884"/>
              <a:gd name="T38" fmla="*/ 253 w 3040"/>
              <a:gd name="T39" fmla="*/ 1950 h 2884"/>
              <a:gd name="T40" fmla="*/ 164 w 3040"/>
              <a:gd name="T41" fmla="*/ 1855 h 2884"/>
              <a:gd name="T42" fmla="*/ 69 w 3040"/>
              <a:gd name="T43" fmla="*/ 1786 h 2884"/>
              <a:gd name="T44" fmla="*/ 0 w 3040"/>
              <a:gd name="T45" fmla="*/ 1757 h 2884"/>
              <a:gd name="T46" fmla="*/ 87 w 3040"/>
              <a:gd name="T47" fmla="*/ 1672 h 2884"/>
              <a:gd name="T48" fmla="*/ 172 w 3040"/>
              <a:gd name="T49" fmla="*/ 1605 h 2884"/>
              <a:gd name="T50" fmla="*/ 254 w 3040"/>
              <a:gd name="T51" fmla="*/ 1555 h 2884"/>
              <a:gd name="T52" fmla="*/ 332 w 3040"/>
              <a:gd name="T53" fmla="*/ 1523 h 2884"/>
              <a:gd name="T54" fmla="*/ 409 w 3040"/>
              <a:gd name="T55" fmla="*/ 1508 h 2884"/>
              <a:gd name="T56" fmla="*/ 444 w 3040"/>
              <a:gd name="T57" fmla="*/ 1507 h 2884"/>
              <a:gd name="T58" fmla="*/ 476 w 3040"/>
              <a:gd name="T59" fmla="*/ 1513 h 2884"/>
              <a:gd name="T60" fmla="*/ 543 w 3040"/>
              <a:gd name="T61" fmla="*/ 1551 h 2884"/>
              <a:gd name="T62" fmla="*/ 612 w 3040"/>
              <a:gd name="T63" fmla="*/ 1621 h 2884"/>
              <a:gd name="T64" fmla="*/ 683 w 3040"/>
              <a:gd name="T65" fmla="*/ 1723 h 2884"/>
              <a:gd name="T66" fmla="*/ 757 w 3040"/>
              <a:gd name="T67" fmla="*/ 1858 h 2884"/>
              <a:gd name="T68" fmla="*/ 877 w 3040"/>
              <a:gd name="T69" fmla="*/ 2117 h 2884"/>
              <a:gd name="T70" fmla="*/ 973 w 3040"/>
              <a:gd name="T71" fmla="*/ 1963 h 2884"/>
              <a:gd name="T72" fmla="*/ 1129 w 3040"/>
              <a:gd name="T73" fmla="*/ 1731 h 2884"/>
              <a:gd name="T74" fmla="*/ 1299 w 3040"/>
              <a:gd name="T75" fmla="*/ 1503 h 2884"/>
              <a:gd name="T76" fmla="*/ 1485 w 3040"/>
              <a:gd name="T77" fmla="*/ 1277 h 2884"/>
              <a:gd name="T78" fmla="*/ 1685 w 3040"/>
              <a:gd name="T79" fmla="*/ 1052 h 2884"/>
              <a:gd name="T80" fmla="*/ 1828 w 3040"/>
              <a:gd name="T81" fmla="*/ 904 h 2884"/>
              <a:gd name="T82" fmla="*/ 2045 w 3040"/>
              <a:gd name="T83" fmla="*/ 693 h 2884"/>
              <a:gd name="T84" fmla="*/ 2260 w 3040"/>
              <a:gd name="T85" fmla="*/ 502 h 2884"/>
              <a:gd name="T86" fmla="*/ 2474 w 3040"/>
              <a:gd name="T87" fmla="*/ 328 h 2884"/>
              <a:gd name="T88" fmla="*/ 2685 w 3040"/>
              <a:gd name="T89" fmla="*/ 175 h 2884"/>
              <a:gd name="T90" fmla="*/ 2893 w 3040"/>
              <a:gd name="T91" fmla="*/ 40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0" h="2884">
                <a:moveTo>
                  <a:pt x="2963" y="0"/>
                </a:moveTo>
                <a:lnTo>
                  <a:pt x="3040" y="109"/>
                </a:lnTo>
                <a:lnTo>
                  <a:pt x="3040" y="109"/>
                </a:lnTo>
                <a:lnTo>
                  <a:pt x="2981" y="155"/>
                </a:lnTo>
                <a:lnTo>
                  <a:pt x="2922" y="203"/>
                </a:lnTo>
                <a:lnTo>
                  <a:pt x="2860" y="256"/>
                </a:lnTo>
                <a:lnTo>
                  <a:pt x="2799" y="309"/>
                </a:lnTo>
                <a:lnTo>
                  <a:pt x="2736" y="367"/>
                </a:lnTo>
                <a:lnTo>
                  <a:pt x="2673" y="428"/>
                </a:lnTo>
                <a:lnTo>
                  <a:pt x="2610" y="491"/>
                </a:lnTo>
                <a:lnTo>
                  <a:pt x="2545" y="557"/>
                </a:lnTo>
                <a:lnTo>
                  <a:pt x="2479" y="627"/>
                </a:lnTo>
                <a:lnTo>
                  <a:pt x="2413" y="699"/>
                </a:lnTo>
                <a:lnTo>
                  <a:pt x="2346" y="775"/>
                </a:lnTo>
                <a:lnTo>
                  <a:pt x="2277" y="853"/>
                </a:lnTo>
                <a:lnTo>
                  <a:pt x="2209" y="934"/>
                </a:lnTo>
                <a:lnTo>
                  <a:pt x="2139" y="1018"/>
                </a:lnTo>
                <a:lnTo>
                  <a:pt x="2067" y="1106"/>
                </a:lnTo>
                <a:lnTo>
                  <a:pt x="1996" y="1196"/>
                </a:lnTo>
                <a:lnTo>
                  <a:pt x="1996" y="1196"/>
                </a:lnTo>
                <a:lnTo>
                  <a:pt x="1926" y="1287"/>
                </a:lnTo>
                <a:lnTo>
                  <a:pt x="1858" y="1377"/>
                </a:lnTo>
                <a:lnTo>
                  <a:pt x="1790" y="1468"/>
                </a:lnTo>
                <a:lnTo>
                  <a:pt x="1727" y="1556"/>
                </a:lnTo>
                <a:lnTo>
                  <a:pt x="1664" y="1645"/>
                </a:lnTo>
                <a:lnTo>
                  <a:pt x="1605" y="1733"/>
                </a:lnTo>
                <a:lnTo>
                  <a:pt x="1546" y="1819"/>
                </a:lnTo>
                <a:lnTo>
                  <a:pt x="1490" y="1905"/>
                </a:lnTo>
                <a:lnTo>
                  <a:pt x="1437" y="1991"/>
                </a:lnTo>
                <a:lnTo>
                  <a:pt x="1385" y="2076"/>
                </a:lnTo>
                <a:lnTo>
                  <a:pt x="1336" y="2159"/>
                </a:lnTo>
                <a:lnTo>
                  <a:pt x="1289" y="2242"/>
                </a:lnTo>
                <a:lnTo>
                  <a:pt x="1243" y="2324"/>
                </a:lnTo>
                <a:lnTo>
                  <a:pt x="1200" y="2405"/>
                </a:lnTo>
                <a:lnTo>
                  <a:pt x="1160" y="2486"/>
                </a:lnTo>
                <a:lnTo>
                  <a:pt x="1120" y="2567"/>
                </a:lnTo>
                <a:lnTo>
                  <a:pt x="958" y="2676"/>
                </a:lnTo>
                <a:lnTo>
                  <a:pt x="958" y="2676"/>
                </a:lnTo>
                <a:lnTo>
                  <a:pt x="865" y="2741"/>
                </a:lnTo>
                <a:lnTo>
                  <a:pt x="788" y="2798"/>
                </a:lnTo>
                <a:lnTo>
                  <a:pt x="728" y="2845"/>
                </a:lnTo>
                <a:lnTo>
                  <a:pt x="704" y="2867"/>
                </a:lnTo>
                <a:lnTo>
                  <a:pt x="683" y="2884"/>
                </a:lnTo>
                <a:lnTo>
                  <a:pt x="683" y="2884"/>
                </a:lnTo>
                <a:lnTo>
                  <a:pt x="675" y="2856"/>
                </a:lnTo>
                <a:lnTo>
                  <a:pt x="666" y="2825"/>
                </a:lnTo>
                <a:lnTo>
                  <a:pt x="639" y="2748"/>
                </a:lnTo>
                <a:lnTo>
                  <a:pt x="603" y="2655"/>
                </a:lnTo>
                <a:lnTo>
                  <a:pt x="560" y="2546"/>
                </a:lnTo>
                <a:lnTo>
                  <a:pt x="498" y="2404"/>
                </a:lnTo>
                <a:lnTo>
                  <a:pt x="498" y="2404"/>
                </a:lnTo>
                <a:lnTo>
                  <a:pt x="465" y="2330"/>
                </a:lnTo>
                <a:lnTo>
                  <a:pt x="433" y="2261"/>
                </a:lnTo>
                <a:lnTo>
                  <a:pt x="401" y="2197"/>
                </a:lnTo>
                <a:lnTo>
                  <a:pt x="371" y="2137"/>
                </a:lnTo>
                <a:lnTo>
                  <a:pt x="340" y="2084"/>
                </a:lnTo>
                <a:lnTo>
                  <a:pt x="311" y="2034"/>
                </a:lnTo>
                <a:lnTo>
                  <a:pt x="281" y="1991"/>
                </a:lnTo>
                <a:lnTo>
                  <a:pt x="253" y="1950"/>
                </a:lnTo>
                <a:lnTo>
                  <a:pt x="253" y="1950"/>
                </a:lnTo>
                <a:lnTo>
                  <a:pt x="225" y="1915"/>
                </a:lnTo>
                <a:lnTo>
                  <a:pt x="195" y="1885"/>
                </a:lnTo>
                <a:lnTo>
                  <a:pt x="164" y="1855"/>
                </a:lnTo>
                <a:lnTo>
                  <a:pt x="133" y="1829"/>
                </a:lnTo>
                <a:lnTo>
                  <a:pt x="101" y="1807"/>
                </a:lnTo>
                <a:lnTo>
                  <a:pt x="69" y="1786"/>
                </a:lnTo>
                <a:lnTo>
                  <a:pt x="35" y="1770"/>
                </a:lnTo>
                <a:lnTo>
                  <a:pt x="0" y="1757"/>
                </a:lnTo>
                <a:lnTo>
                  <a:pt x="0" y="1757"/>
                </a:lnTo>
                <a:lnTo>
                  <a:pt x="30" y="1726"/>
                </a:lnTo>
                <a:lnTo>
                  <a:pt x="59" y="1698"/>
                </a:lnTo>
                <a:lnTo>
                  <a:pt x="87" y="1672"/>
                </a:lnTo>
                <a:lnTo>
                  <a:pt x="116" y="1646"/>
                </a:lnTo>
                <a:lnTo>
                  <a:pt x="144" y="1625"/>
                </a:lnTo>
                <a:lnTo>
                  <a:pt x="172" y="1605"/>
                </a:lnTo>
                <a:lnTo>
                  <a:pt x="199" y="1586"/>
                </a:lnTo>
                <a:lnTo>
                  <a:pt x="227" y="1568"/>
                </a:lnTo>
                <a:lnTo>
                  <a:pt x="254" y="1555"/>
                </a:lnTo>
                <a:lnTo>
                  <a:pt x="281" y="1542"/>
                </a:lnTo>
                <a:lnTo>
                  <a:pt x="307" y="1531"/>
                </a:lnTo>
                <a:lnTo>
                  <a:pt x="332" y="1523"/>
                </a:lnTo>
                <a:lnTo>
                  <a:pt x="359" y="1516"/>
                </a:lnTo>
                <a:lnTo>
                  <a:pt x="385" y="1511"/>
                </a:lnTo>
                <a:lnTo>
                  <a:pt x="409" y="1508"/>
                </a:lnTo>
                <a:lnTo>
                  <a:pt x="434" y="1507"/>
                </a:lnTo>
                <a:lnTo>
                  <a:pt x="434" y="1507"/>
                </a:lnTo>
                <a:lnTo>
                  <a:pt x="444" y="1507"/>
                </a:lnTo>
                <a:lnTo>
                  <a:pt x="455" y="1508"/>
                </a:lnTo>
                <a:lnTo>
                  <a:pt x="465" y="1511"/>
                </a:lnTo>
                <a:lnTo>
                  <a:pt x="476" y="1513"/>
                </a:lnTo>
                <a:lnTo>
                  <a:pt x="499" y="1523"/>
                </a:lnTo>
                <a:lnTo>
                  <a:pt x="521" y="1535"/>
                </a:lnTo>
                <a:lnTo>
                  <a:pt x="543" y="1551"/>
                </a:lnTo>
                <a:lnTo>
                  <a:pt x="566" y="1571"/>
                </a:lnTo>
                <a:lnTo>
                  <a:pt x="589" y="1594"/>
                </a:lnTo>
                <a:lnTo>
                  <a:pt x="612" y="1621"/>
                </a:lnTo>
                <a:lnTo>
                  <a:pt x="636" y="1652"/>
                </a:lnTo>
                <a:lnTo>
                  <a:pt x="659" y="1685"/>
                </a:lnTo>
                <a:lnTo>
                  <a:pt x="683" y="1723"/>
                </a:lnTo>
                <a:lnTo>
                  <a:pt x="708" y="1763"/>
                </a:lnTo>
                <a:lnTo>
                  <a:pt x="733" y="1809"/>
                </a:lnTo>
                <a:lnTo>
                  <a:pt x="757" y="1858"/>
                </a:lnTo>
                <a:lnTo>
                  <a:pt x="783" y="1909"/>
                </a:lnTo>
                <a:lnTo>
                  <a:pt x="808" y="1964"/>
                </a:lnTo>
                <a:lnTo>
                  <a:pt x="877" y="2117"/>
                </a:lnTo>
                <a:lnTo>
                  <a:pt x="877" y="2117"/>
                </a:lnTo>
                <a:lnTo>
                  <a:pt x="924" y="2039"/>
                </a:lnTo>
                <a:lnTo>
                  <a:pt x="973" y="1963"/>
                </a:lnTo>
                <a:lnTo>
                  <a:pt x="1024" y="1885"/>
                </a:lnTo>
                <a:lnTo>
                  <a:pt x="1075" y="1808"/>
                </a:lnTo>
                <a:lnTo>
                  <a:pt x="1129" y="1731"/>
                </a:lnTo>
                <a:lnTo>
                  <a:pt x="1184" y="1655"/>
                </a:lnTo>
                <a:lnTo>
                  <a:pt x="1242" y="1578"/>
                </a:lnTo>
                <a:lnTo>
                  <a:pt x="1299" y="1503"/>
                </a:lnTo>
                <a:lnTo>
                  <a:pt x="1360" y="1427"/>
                </a:lnTo>
                <a:lnTo>
                  <a:pt x="1422" y="1351"/>
                </a:lnTo>
                <a:lnTo>
                  <a:pt x="1485" y="1277"/>
                </a:lnTo>
                <a:lnTo>
                  <a:pt x="1551" y="1201"/>
                </a:lnTo>
                <a:lnTo>
                  <a:pt x="1618" y="1127"/>
                </a:lnTo>
                <a:lnTo>
                  <a:pt x="1685" y="1052"/>
                </a:lnTo>
                <a:lnTo>
                  <a:pt x="1757" y="978"/>
                </a:lnTo>
                <a:lnTo>
                  <a:pt x="1828" y="904"/>
                </a:lnTo>
                <a:lnTo>
                  <a:pt x="1828" y="904"/>
                </a:lnTo>
                <a:lnTo>
                  <a:pt x="1901" y="831"/>
                </a:lnTo>
                <a:lnTo>
                  <a:pt x="1973" y="761"/>
                </a:lnTo>
                <a:lnTo>
                  <a:pt x="2045" y="693"/>
                </a:lnTo>
                <a:lnTo>
                  <a:pt x="2117" y="627"/>
                </a:lnTo>
                <a:lnTo>
                  <a:pt x="2189" y="564"/>
                </a:lnTo>
                <a:lnTo>
                  <a:pt x="2260" y="502"/>
                </a:lnTo>
                <a:lnTo>
                  <a:pt x="2331" y="441"/>
                </a:lnTo>
                <a:lnTo>
                  <a:pt x="2402" y="383"/>
                </a:lnTo>
                <a:lnTo>
                  <a:pt x="2474" y="328"/>
                </a:lnTo>
                <a:lnTo>
                  <a:pt x="2544" y="274"/>
                </a:lnTo>
                <a:lnTo>
                  <a:pt x="2614" y="223"/>
                </a:lnTo>
                <a:lnTo>
                  <a:pt x="2685" y="175"/>
                </a:lnTo>
                <a:lnTo>
                  <a:pt x="2755" y="128"/>
                </a:lnTo>
                <a:lnTo>
                  <a:pt x="2825" y="83"/>
                </a:lnTo>
                <a:lnTo>
                  <a:pt x="2893" y="40"/>
                </a:lnTo>
                <a:lnTo>
                  <a:pt x="2963" y="0"/>
                </a:lnTo>
                <a:lnTo>
                  <a:pt x="2963" y="0"/>
                </a:lnTo>
                <a:close/>
              </a:path>
            </a:pathLst>
          </a:custGeom>
          <a:noFill/>
          <a:ln>
            <a:solidFill>
              <a:schemeClr val="bg1">
                <a:lumMod val="50000"/>
              </a:schemeClr>
            </a:solidFill>
          </a:ln>
          <a:extLst/>
        </p:spPr>
        <p:txBody>
          <a:bodyPr vert="horz" wrap="square" lIns="93286" tIns="46643" rIns="93286" bIns="46643" numCol="1" anchor="t" anchorCtr="0" compatLnSpc="1">
            <a:prstTxWarp prst="textNoShape">
              <a:avLst/>
            </a:prstTxWarp>
            <a:noAutofit/>
          </a:bodyPr>
          <a:lstStyle/>
          <a:p>
            <a:endParaRPr lang="en-US" sz="1300" dirty="0">
              <a:solidFill>
                <a:srgbClr val="FFFFFF">
                  <a:lumMod val="50000"/>
                </a:srgbClr>
              </a:solidFill>
            </a:endParaRPr>
          </a:p>
        </p:txBody>
      </p:sp>
      <p:sp>
        <p:nvSpPr>
          <p:cNvPr id="68" name="Freeform 99"/>
          <p:cNvSpPr>
            <a:spLocks noChangeAspect="1"/>
          </p:cNvSpPr>
          <p:nvPr>
            <p:custDataLst>
              <p:tags r:id="rId23"/>
            </p:custDataLst>
          </p:nvPr>
        </p:nvSpPr>
        <p:spPr bwMode="auto">
          <a:xfrm>
            <a:off x="8687229" y="5058697"/>
            <a:ext cx="175620" cy="166598"/>
          </a:xfrm>
          <a:custGeom>
            <a:avLst/>
            <a:gdLst>
              <a:gd name="T0" fmla="*/ 3040 w 3040"/>
              <a:gd name="T1" fmla="*/ 109 h 2884"/>
              <a:gd name="T2" fmla="*/ 2860 w 3040"/>
              <a:gd name="T3" fmla="*/ 256 h 2884"/>
              <a:gd name="T4" fmla="*/ 2673 w 3040"/>
              <a:gd name="T5" fmla="*/ 428 h 2884"/>
              <a:gd name="T6" fmla="*/ 2479 w 3040"/>
              <a:gd name="T7" fmla="*/ 627 h 2884"/>
              <a:gd name="T8" fmla="*/ 2277 w 3040"/>
              <a:gd name="T9" fmla="*/ 853 h 2884"/>
              <a:gd name="T10" fmla="*/ 2067 w 3040"/>
              <a:gd name="T11" fmla="*/ 1106 h 2884"/>
              <a:gd name="T12" fmla="*/ 1926 w 3040"/>
              <a:gd name="T13" fmla="*/ 1287 h 2884"/>
              <a:gd name="T14" fmla="*/ 1727 w 3040"/>
              <a:gd name="T15" fmla="*/ 1556 h 2884"/>
              <a:gd name="T16" fmla="*/ 1546 w 3040"/>
              <a:gd name="T17" fmla="*/ 1819 h 2884"/>
              <a:gd name="T18" fmla="*/ 1385 w 3040"/>
              <a:gd name="T19" fmla="*/ 2076 h 2884"/>
              <a:gd name="T20" fmla="*/ 1243 w 3040"/>
              <a:gd name="T21" fmla="*/ 2324 h 2884"/>
              <a:gd name="T22" fmla="*/ 1120 w 3040"/>
              <a:gd name="T23" fmla="*/ 2567 h 2884"/>
              <a:gd name="T24" fmla="*/ 865 w 3040"/>
              <a:gd name="T25" fmla="*/ 2741 h 2884"/>
              <a:gd name="T26" fmla="*/ 704 w 3040"/>
              <a:gd name="T27" fmla="*/ 2867 h 2884"/>
              <a:gd name="T28" fmla="*/ 675 w 3040"/>
              <a:gd name="T29" fmla="*/ 2856 h 2884"/>
              <a:gd name="T30" fmla="*/ 603 w 3040"/>
              <a:gd name="T31" fmla="*/ 2655 h 2884"/>
              <a:gd name="T32" fmla="*/ 498 w 3040"/>
              <a:gd name="T33" fmla="*/ 2404 h 2884"/>
              <a:gd name="T34" fmla="*/ 401 w 3040"/>
              <a:gd name="T35" fmla="*/ 2197 h 2884"/>
              <a:gd name="T36" fmla="*/ 311 w 3040"/>
              <a:gd name="T37" fmla="*/ 2034 h 2884"/>
              <a:gd name="T38" fmla="*/ 253 w 3040"/>
              <a:gd name="T39" fmla="*/ 1950 h 2884"/>
              <a:gd name="T40" fmla="*/ 164 w 3040"/>
              <a:gd name="T41" fmla="*/ 1855 h 2884"/>
              <a:gd name="T42" fmla="*/ 69 w 3040"/>
              <a:gd name="T43" fmla="*/ 1786 h 2884"/>
              <a:gd name="T44" fmla="*/ 0 w 3040"/>
              <a:gd name="T45" fmla="*/ 1757 h 2884"/>
              <a:gd name="T46" fmla="*/ 87 w 3040"/>
              <a:gd name="T47" fmla="*/ 1672 h 2884"/>
              <a:gd name="T48" fmla="*/ 172 w 3040"/>
              <a:gd name="T49" fmla="*/ 1605 h 2884"/>
              <a:gd name="T50" fmla="*/ 254 w 3040"/>
              <a:gd name="T51" fmla="*/ 1555 h 2884"/>
              <a:gd name="T52" fmla="*/ 332 w 3040"/>
              <a:gd name="T53" fmla="*/ 1523 h 2884"/>
              <a:gd name="T54" fmla="*/ 409 w 3040"/>
              <a:gd name="T55" fmla="*/ 1508 h 2884"/>
              <a:gd name="T56" fmla="*/ 444 w 3040"/>
              <a:gd name="T57" fmla="*/ 1507 h 2884"/>
              <a:gd name="T58" fmla="*/ 476 w 3040"/>
              <a:gd name="T59" fmla="*/ 1513 h 2884"/>
              <a:gd name="T60" fmla="*/ 543 w 3040"/>
              <a:gd name="T61" fmla="*/ 1551 h 2884"/>
              <a:gd name="T62" fmla="*/ 612 w 3040"/>
              <a:gd name="T63" fmla="*/ 1621 h 2884"/>
              <a:gd name="T64" fmla="*/ 683 w 3040"/>
              <a:gd name="T65" fmla="*/ 1723 h 2884"/>
              <a:gd name="T66" fmla="*/ 757 w 3040"/>
              <a:gd name="T67" fmla="*/ 1858 h 2884"/>
              <a:gd name="T68" fmla="*/ 877 w 3040"/>
              <a:gd name="T69" fmla="*/ 2117 h 2884"/>
              <a:gd name="T70" fmla="*/ 973 w 3040"/>
              <a:gd name="T71" fmla="*/ 1963 h 2884"/>
              <a:gd name="T72" fmla="*/ 1129 w 3040"/>
              <a:gd name="T73" fmla="*/ 1731 h 2884"/>
              <a:gd name="T74" fmla="*/ 1299 w 3040"/>
              <a:gd name="T75" fmla="*/ 1503 h 2884"/>
              <a:gd name="T76" fmla="*/ 1485 w 3040"/>
              <a:gd name="T77" fmla="*/ 1277 h 2884"/>
              <a:gd name="T78" fmla="*/ 1685 w 3040"/>
              <a:gd name="T79" fmla="*/ 1052 h 2884"/>
              <a:gd name="T80" fmla="*/ 1828 w 3040"/>
              <a:gd name="T81" fmla="*/ 904 h 2884"/>
              <a:gd name="T82" fmla="*/ 2045 w 3040"/>
              <a:gd name="T83" fmla="*/ 693 h 2884"/>
              <a:gd name="T84" fmla="*/ 2260 w 3040"/>
              <a:gd name="T85" fmla="*/ 502 h 2884"/>
              <a:gd name="T86" fmla="*/ 2474 w 3040"/>
              <a:gd name="T87" fmla="*/ 328 h 2884"/>
              <a:gd name="T88" fmla="*/ 2685 w 3040"/>
              <a:gd name="T89" fmla="*/ 175 h 2884"/>
              <a:gd name="T90" fmla="*/ 2893 w 3040"/>
              <a:gd name="T91" fmla="*/ 40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0" h="2884">
                <a:moveTo>
                  <a:pt x="2963" y="0"/>
                </a:moveTo>
                <a:lnTo>
                  <a:pt x="3040" y="109"/>
                </a:lnTo>
                <a:lnTo>
                  <a:pt x="3040" y="109"/>
                </a:lnTo>
                <a:lnTo>
                  <a:pt x="2981" y="155"/>
                </a:lnTo>
                <a:lnTo>
                  <a:pt x="2922" y="203"/>
                </a:lnTo>
                <a:lnTo>
                  <a:pt x="2860" y="256"/>
                </a:lnTo>
                <a:lnTo>
                  <a:pt x="2799" y="309"/>
                </a:lnTo>
                <a:lnTo>
                  <a:pt x="2736" y="367"/>
                </a:lnTo>
                <a:lnTo>
                  <a:pt x="2673" y="428"/>
                </a:lnTo>
                <a:lnTo>
                  <a:pt x="2610" y="491"/>
                </a:lnTo>
                <a:lnTo>
                  <a:pt x="2545" y="557"/>
                </a:lnTo>
                <a:lnTo>
                  <a:pt x="2479" y="627"/>
                </a:lnTo>
                <a:lnTo>
                  <a:pt x="2413" y="699"/>
                </a:lnTo>
                <a:lnTo>
                  <a:pt x="2346" y="775"/>
                </a:lnTo>
                <a:lnTo>
                  <a:pt x="2277" y="853"/>
                </a:lnTo>
                <a:lnTo>
                  <a:pt x="2209" y="934"/>
                </a:lnTo>
                <a:lnTo>
                  <a:pt x="2139" y="1018"/>
                </a:lnTo>
                <a:lnTo>
                  <a:pt x="2067" y="1106"/>
                </a:lnTo>
                <a:lnTo>
                  <a:pt x="1996" y="1196"/>
                </a:lnTo>
                <a:lnTo>
                  <a:pt x="1996" y="1196"/>
                </a:lnTo>
                <a:lnTo>
                  <a:pt x="1926" y="1287"/>
                </a:lnTo>
                <a:lnTo>
                  <a:pt x="1858" y="1377"/>
                </a:lnTo>
                <a:lnTo>
                  <a:pt x="1790" y="1468"/>
                </a:lnTo>
                <a:lnTo>
                  <a:pt x="1727" y="1556"/>
                </a:lnTo>
                <a:lnTo>
                  <a:pt x="1664" y="1645"/>
                </a:lnTo>
                <a:lnTo>
                  <a:pt x="1605" y="1733"/>
                </a:lnTo>
                <a:lnTo>
                  <a:pt x="1546" y="1819"/>
                </a:lnTo>
                <a:lnTo>
                  <a:pt x="1490" y="1905"/>
                </a:lnTo>
                <a:lnTo>
                  <a:pt x="1437" y="1991"/>
                </a:lnTo>
                <a:lnTo>
                  <a:pt x="1385" y="2076"/>
                </a:lnTo>
                <a:lnTo>
                  <a:pt x="1336" y="2159"/>
                </a:lnTo>
                <a:lnTo>
                  <a:pt x="1289" y="2242"/>
                </a:lnTo>
                <a:lnTo>
                  <a:pt x="1243" y="2324"/>
                </a:lnTo>
                <a:lnTo>
                  <a:pt x="1200" y="2405"/>
                </a:lnTo>
                <a:lnTo>
                  <a:pt x="1160" y="2486"/>
                </a:lnTo>
                <a:lnTo>
                  <a:pt x="1120" y="2567"/>
                </a:lnTo>
                <a:lnTo>
                  <a:pt x="958" y="2676"/>
                </a:lnTo>
                <a:lnTo>
                  <a:pt x="958" y="2676"/>
                </a:lnTo>
                <a:lnTo>
                  <a:pt x="865" y="2741"/>
                </a:lnTo>
                <a:lnTo>
                  <a:pt x="788" y="2798"/>
                </a:lnTo>
                <a:lnTo>
                  <a:pt x="728" y="2845"/>
                </a:lnTo>
                <a:lnTo>
                  <a:pt x="704" y="2867"/>
                </a:lnTo>
                <a:lnTo>
                  <a:pt x="683" y="2884"/>
                </a:lnTo>
                <a:lnTo>
                  <a:pt x="683" y="2884"/>
                </a:lnTo>
                <a:lnTo>
                  <a:pt x="675" y="2856"/>
                </a:lnTo>
                <a:lnTo>
                  <a:pt x="666" y="2825"/>
                </a:lnTo>
                <a:lnTo>
                  <a:pt x="639" y="2748"/>
                </a:lnTo>
                <a:lnTo>
                  <a:pt x="603" y="2655"/>
                </a:lnTo>
                <a:lnTo>
                  <a:pt x="560" y="2546"/>
                </a:lnTo>
                <a:lnTo>
                  <a:pt x="498" y="2404"/>
                </a:lnTo>
                <a:lnTo>
                  <a:pt x="498" y="2404"/>
                </a:lnTo>
                <a:lnTo>
                  <a:pt x="465" y="2330"/>
                </a:lnTo>
                <a:lnTo>
                  <a:pt x="433" y="2261"/>
                </a:lnTo>
                <a:lnTo>
                  <a:pt x="401" y="2197"/>
                </a:lnTo>
                <a:lnTo>
                  <a:pt x="371" y="2137"/>
                </a:lnTo>
                <a:lnTo>
                  <a:pt x="340" y="2084"/>
                </a:lnTo>
                <a:lnTo>
                  <a:pt x="311" y="2034"/>
                </a:lnTo>
                <a:lnTo>
                  <a:pt x="281" y="1991"/>
                </a:lnTo>
                <a:lnTo>
                  <a:pt x="253" y="1950"/>
                </a:lnTo>
                <a:lnTo>
                  <a:pt x="253" y="1950"/>
                </a:lnTo>
                <a:lnTo>
                  <a:pt x="225" y="1915"/>
                </a:lnTo>
                <a:lnTo>
                  <a:pt x="195" y="1885"/>
                </a:lnTo>
                <a:lnTo>
                  <a:pt x="164" y="1855"/>
                </a:lnTo>
                <a:lnTo>
                  <a:pt x="133" y="1829"/>
                </a:lnTo>
                <a:lnTo>
                  <a:pt x="101" y="1807"/>
                </a:lnTo>
                <a:lnTo>
                  <a:pt x="69" y="1786"/>
                </a:lnTo>
                <a:lnTo>
                  <a:pt x="35" y="1770"/>
                </a:lnTo>
                <a:lnTo>
                  <a:pt x="0" y="1757"/>
                </a:lnTo>
                <a:lnTo>
                  <a:pt x="0" y="1757"/>
                </a:lnTo>
                <a:lnTo>
                  <a:pt x="30" y="1726"/>
                </a:lnTo>
                <a:lnTo>
                  <a:pt x="59" y="1698"/>
                </a:lnTo>
                <a:lnTo>
                  <a:pt x="87" y="1672"/>
                </a:lnTo>
                <a:lnTo>
                  <a:pt x="116" y="1646"/>
                </a:lnTo>
                <a:lnTo>
                  <a:pt x="144" y="1625"/>
                </a:lnTo>
                <a:lnTo>
                  <a:pt x="172" y="1605"/>
                </a:lnTo>
                <a:lnTo>
                  <a:pt x="199" y="1586"/>
                </a:lnTo>
                <a:lnTo>
                  <a:pt x="227" y="1568"/>
                </a:lnTo>
                <a:lnTo>
                  <a:pt x="254" y="1555"/>
                </a:lnTo>
                <a:lnTo>
                  <a:pt x="281" y="1542"/>
                </a:lnTo>
                <a:lnTo>
                  <a:pt x="307" y="1531"/>
                </a:lnTo>
                <a:lnTo>
                  <a:pt x="332" y="1523"/>
                </a:lnTo>
                <a:lnTo>
                  <a:pt x="359" y="1516"/>
                </a:lnTo>
                <a:lnTo>
                  <a:pt x="385" y="1511"/>
                </a:lnTo>
                <a:lnTo>
                  <a:pt x="409" y="1508"/>
                </a:lnTo>
                <a:lnTo>
                  <a:pt x="434" y="1507"/>
                </a:lnTo>
                <a:lnTo>
                  <a:pt x="434" y="1507"/>
                </a:lnTo>
                <a:lnTo>
                  <a:pt x="444" y="1507"/>
                </a:lnTo>
                <a:lnTo>
                  <a:pt x="455" y="1508"/>
                </a:lnTo>
                <a:lnTo>
                  <a:pt x="465" y="1511"/>
                </a:lnTo>
                <a:lnTo>
                  <a:pt x="476" y="1513"/>
                </a:lnTo>
                <a:lnTo>
                  <a:pt x="499" y="1523"/>
                </a:lnTo>
                <a:lnTo>
                  <a:pt x="521" y="1535"/>
                </a:lnTo>
                <a:lnTo>
                  <a:pt x="543" y="1551"/>
                </a:lnTo>
                <a:lnTo>
                  <a:pt x="566" y="1571"/>
                </a:lnTo>
                <a:lnTo>
                  <a:pt x="589" y="1594"/>
                </a:lnTo>
                <a:lnTo>
                  <a:pt x="612" y="1621"/>
                </a:lnTo>
                <a:lnTo>
                  <a:pt x="636" y="1652"/>
                </a:lnTo>
                <a:lnTo>
                  <a:pt x="659" y="1685"/>
                </a:lnTo>
                <a:lnTo>
                  <a:pt x="683" y="1723"/>
                </a:lnTo>
                <a:lnTo>
                  <a:pt x="708" y="1763"/>
                </a:lnTo>
                <a:lnTo>
                  <a:pt x="733" y="1809"/>
                </a:lnTo>
                <a:lnTo>
                  <a:pt x="757" y="1858"/>
                </a:lnTo>
                <a:lnTo>
                  <a:pt x="783" y="1909"/>
                </a:lnTo>
                <a:lnTo>
                  <a:pt x="808" y="1964"/>
                </a:lnTo>
                <a:lnTo>
                  <a:pt x="877" y="2117"/>
                </a:lnTo>
                <a:lnTo>
                  <a:pt x="877" y="2117"/>
                </a:lnTo>
                <a:lnTo>
                  <a:pt x="924" y="2039"/>
                </a:lnTo>
                <a:lnTo>
                  <a:pt x="973" y="1963"/>
                </a:lnTo>
                <a:lnTo>
                  <a:pt x="1024" y="1885"/>
                </a:lnTo>
                <a:lnTo>
                  <a:pt x="1075" y="1808"/>
                </a:lnTo>
                <a:lnTo>
                  <a:pt x="1129" y="1731"/>
                </a:lnTo>
                <a:lnTo>
                  <a:pt x="1184" y="1655"/>
                </a:lnTo>
                <a:lnTo>
                  <a:pt x="1242" y="1578"/>
                </a:lnTo>
                <a:lnTo>
                  <a:pt x="1299" y="1503"/>
                </a:lnTo>
                <a:lnTo>
                  <a:pt x="1360" y="1427"/>
                </a:lnTo>
                <a:lnTo>
                  <a:pt x="1422" y="1351"/>
                </a:lnTo>
                <a:lnTo>
                  <a:pt x="1485" y="1277"/>
                </a:lnTo>
                <a:lnTo>
                  <a:pt x="1551" y="1201"/>
                </a:lnTo>
                <a:lnTo>
                  <a:pt x="1618" y="1127"/>
                </a:lnTo>
                <a:lnTo>
                  <a:pt x="1685" y="1052"/>
                </a:lnTo>
                <a:lnTo>
                  <a:pt x="1757" y="978"/>
                </a:lnTo>
                <a:lnTo>
                  <a:pt x="1828" y="904"/>
                </a:lnTo>
                <a:lnTo>
                  <a:pt x="1828" y="904"/>
                </a:lnTo>
                <a:lnTo>
                  <a:pt x="1901" y="831"/>
                </a:lnTo>
                <a:lnTo>
                  <a:pt x="1973" y="761"/>
                </a:lnTo>
                <a:lnTo>
                  <a:pt x="2045" y="693"/>
                </a:lnTo>
                <a:lnTo>
                  <a:pt x="2117" y="627"/>
                </a:lnTo>
                <a:lnTo>
                  <a:pt x="2189" y="564"/>
                </a:lnTo>
                <a:lnTo>
                  <a:pt x="2260" y="502"/>
                </a:lnTo>
                <a:lnTo>
                  <a:pt x="2331" y="441"/>
                </a:lnTo>
                <a:lnTo>
                  <a:pt x="2402" y="383"/>
                </a:lnTo>
                <a:lnTo>
                  <a:pt x="2474" y="328"/>
                </a:lnTo>
                <a:lnTo>
                  <a:pt x="2544" y="274"/>
                </a:lnTo>
                <a:lnTo>
                  <a:pt x="2614" y="223"/>
                </a:lnTo>
                <a:lnTo>
                  <a:pt x="2685" y="175"/>
                </a:lnTo>
                <a:lnTo>
                  <a:pt x="2755" y="128"/>
                </a:lnTo>
                <a:lnTo>
                  <a:pt x="2825" y="83"/>
                </a:lnTo>
                <a:lnTo>
                  <a:pt x="2893" y="40"/>
                </a:lnTo>
                <a:lnTo>
                  <a:pt x="2963" y="0"/>
                </a:lnTo>
                <a:lnTo>
                  <a:pt x="2963" y="0"/>
                </a:lnTo>
                <a:close/>
              </a:path>
            </a:pathLst>
          </a:custGeom>
          <a:noFill/>
          <a:ln>
            <a:solidFill>
              <a:schemeClr val="bg1">
                <a:lumMod val="50000"/>
              </a:schemeClr>
            </a:solidFill>
          </a:ln>
          <a:extLst/>
        </p:spPr>
        <p:txBody>
          <a:bodyPr vert="horz" wrap="square" lIns="93286" tIns="46643" rIns="93286" bIns="46643" numCol="1" anchor="t" anchorCtr="0" compatLnSpc="1">
            <a:prstTxWarp prst="textNoShape">
              <a:avLst/>
            </a:prstTxWarp>
            <a:noAutofit/>
          </a:bodyPr>
          <a:lstStyle/>
          <a:p>
            <a:endParaRPr lang="en-US" sz="1300" dirty="0">
              <a:solidFill>
                <a:srgbClr val="FFFFFF">
                  <a:lumMod val="50000"/>
                </a:srgbClr>
              </a:solidFill>
            </a:endParaRPr>
          </a:p>
        </p:txBody>
      </p:sp>
      <p:sp>
        <p:nvSpPr>
          <p:cNvPr id="69" name="Freeform 99"/>
          <p:cNvSpPr>
            <a:spLocks noChangeAspect="1"/>
          </p:cNvSpPr>
          <p:nvPr>
            <p:custDataLst>
              <p:tags r:id="rId24"/>
            </p:custDataLst>
          </p:nvPr>
        </p:nvSpPr>
        <p:spPr bwMode="auto">
          <a:xfrm>
            <a:off x="8682138" y="5322333"/>
            <a:ext cx="175620" cy="166598"/>
          </a:xfrm>
          <a:custGeom>
            <a:avLst/>
            <a:gdLst>
              <a:gd name="T0" fmla="*/ 3040 w 3040"/>
              <a:gd name="T1" fmla="*/ 109 h 2884"/>
              <a:gd name="T2" fmla="*/ 2860 w 3040"/>
              <a:gd name="T3" fmla="*/ 256 h 2884"/>
              <a:gd name="T4" fmla="*/ 2673 w 3040"/>
              <a:gd name="T5" fmla="*/ 428 h 2884"/>
              <a:gd name="T6" fmla="*/ 2479 w 3040"/>
              <a:gd name="T7" fmla="*/ 627 h 2884"/>
              <a:gd name="T8" fmla="*/ 2277 w 3040"/>
              <a:gd name="T9" fmla="*/ 853 h 2884"/>
              <a:gd name="T10" fmla="*/ 2067 w 3040"/>
              <a:gd name="T11" fmla="*/ 1106 h 2884"/>
              <a:gd name="T12" fmla="*/ 1926 w 3040"/>
              <a:gd name="T13" fmla="*/ 1287 h 2884"/>
              <a:gd name="T14" fmla="*/ 1727 w 3040"/>
              <a:gd name="T15" fmla="*/ 1556 h 2884"/>
              <a:gd name="T16" fmla="*/ 1546 w 3040"/>
              <a:gd name="T17" fmla="*/ 1819 h 2884"/>
              <a:gd name="T18" fmla="*/ 1385 w 3040"/>
              <a:gd name="T19" fmla="*/ 2076 h 2884"/>
              <a:gd name="T20" fmla="*/ 1243 w 3040"/>
              <a:gd name="T21" fmla="*/ 2324 h 2884"/>
              <a:gd name="T22" fmla="*/ 1120 w 3040"/>
              <a:gd name="T23" fmla="*/ 2567 h 2884"/>
              <a:gd name="T24" fmla="*/ 865 w 3040"/>
              <a:gd name="T25" fmla="*/ 2741 h 2884"/>
              <a:gd name="T26" fmla="*/ 704 w 3040"/>
              <a:gd name="T27" fmla="*/ 2867 h 2884"/>
              <a:gd name="T28" fmla="*/ 675 w 3040"/>
              <a:gd name="T29" fmla="*/ 2856 h 2884"/>
              <a:gd name="T30" fmla="*/ 603 w 3040"/>
              <a:gd name="T31" fmla="*/ 2655 h 2884"/>
              <a:gd name="T32" fmla="*/ 498 w 3040"/>
              <a:gd name="T33" fmla="*/ 2404 h 2884"/>
              <a:gd name="T34" fmla="*/ 401 w 3040"/>
              <a:gd name="T35" fmla="*/ 2197 h 2884"/>
              <a:gd name="T36" fmla="*/ 311 w 3040"/>
              <a:gd name="T37" fmla="*/ 2034 h 2884"/>
              <a:gd name="T38" fmla="*/ 253 w 3040"/>
              <a:gd name="T39" fmla="*/ 1950 h 2884"/>
              <a:gd name="T40" fmla="*/ 164 w 3040"/>
              <a:gd name="T41" fmla="*/ 1855 h 2884"/>
              <a:gd name="T42" fmla="*/ 69 w 3040"/>
              <a:gd name="T43" fmla="*/ 1786 h 2884"/>
              <a:gd name="T44" fmla="*/ 0 w 3040"/>
              <a:gd name="T45" fmla="*/ 1757 h 2884"/>
              <a:gd name="T46" fmla="*/ 87 w 3040"/>
              <a:gd name="T47" fmla="*/ 1672 h 2884"/>
              <a:gd name="T48" fmla="*/ 172 w 3040"/>
              <a:gd name="T49" fmla="*/ 1605 h 2884"/>
              <a:gd name="T50" fmla="*/ 254 w 3040"/>
              <a:gd name="T51" fmla="*/ 1555 h 2884"/>
              <a:gd name="T52" fmla="*/ 332 w 3040"/>
              <a:gd name="T53" fmla="*/ 1523 h 2884"/>
              <a:gd name="T54" fmla="*/ 409 w 3040"/>
              <a:gd name="T55" fmla="*/ 1508 h 2884"/>
              <a:gd name="T56" fmla="*/ 444 w 3040"/>
              <a:gd name="T57" fmla="*/ 1507 h 2884"/>
              <a:gd name="T58" fmla="*/ 476 w 3040"/>
              <a:gd name="T59" fmla="*/ 1513 h 2884"/>
              <a:gd name="T60" fmla="*/ 543 w 3040"/>
              <a:gd name="T61" fmla="*/ 1551 h 2884"/>
              <a:gd name="T62" fmla="*/ 612 w 3040"/>
              <a:gd name="T63" fmla="*/ 1621 h 2884"/>
              <a:gd name="T64" fmla="*/ 683 w 3040"/>
              <a:gd name="T65" fmla="*/ 1723 h 2884"/>
              <a:gd name="T66" fmla="*/ 757 w 3040"/>
              <a:gd name="T67" fmla="*/ 1858 h 2884"/>
              <a:gd name="T68" fmla="*/ 877 w 3040"/>
              <a:gd name="T69" fmla="*/ 2117 h 2884"/>
              <a:gd name="T70" fmla="*/ 973 w 3040"/>
              <a:gd name="T71" fmla="*/ 1963 h 2884"/>
              <a:gd name="T72" fmla="*/ 1129 w 3040"/>
              <a:gd name="T73" fmla="*/ 1731 h 2884"/>
              <a:gd name="T74" fmla="*/ 1299 w 3040"/>
              <a:gd name="T75" fmla="*/ 1503 h 2884"/>
              <a:gd name="T76" fmla="*/ 1485 w 3040"/>
              <a:gd name="T77" fmla="*/ 1277 h 2884"/>
              <a:gd name="T78" fmla="*/ 1685 w 3040"/>
              <a:gd name="T79" fmla="*/ 1052 h 2884"/>
              <a:gd name="T80" fmla="*/ 1828 w 3040"/>
              <a:gd name="T81" fmla="*/ 904 h 2884"/>
              <a:gd name="T82" fmla="*/ 2045 w 3040"/>
              <a:gd name="T83" fmla="*/ 693 h 2884"/>
              <a:gd name="T84" fmla="*/ 2260 w 3040"/>
              <a:gd name="T85" fmla="*/ 502 h 2884"/>
              <a:gd name="T86" fmla="*/ 2474 w 3040"/>
              <a:gd name="T87" fmla="*/ 328 h 2884"/>
              <a:gd name="T88" fmla="*/ 2685 w 3040"/>
              <a:gd name="T89" fmla="*/ 175 h 2884"/>
              <a:gd name="T90" fmla="*/ 2893 w 3040"/>
              <a:gd name="T91" fmla="*/ 40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0" h="2884">
                <a:moveTo>
                  <a:pt x="2963" y="0"/>
                </a:moveTo>
                <a:lnTo>
                  <a:pt x="3040" y="109"/>
                </a:lnTo>
                <a:lnTo>
                  <a:pt x="3040" y="109"/>
                </a:lnTo>
                <a:lnTo>
                  <a:pt x="2981" y="155"/>
                </a:lnTo>
                <a:lnTo>
                  <a:pt x="2922" y="203"/>
                </a:lnTo>
                <a:lnTo>
                  <a:pt x="2860" y="256"/>
                </a:lnTo>
                <a:lnTo>
                  <a:pt x="2799" y="309"/>
                </a:lnTo>
                <a:lnTo>
                  <a:pt x="2736" y="367"/>
                </a:lnTo>
                <a:lnTo>
                  <a:pt x="2673" y="428"/>
                </a:lnTo>
                <a:lnTo>
                  <a:pt x="2610" y="491"/>
                </a:lnTo>
                <a:lnTo>
                  <a:pt x="2545" y="557"/>
                </a:lnTo>
                <a:lnTo>
                  <a:pt x="2479" y="627"/>
                </a:lnTo>
                <a:lnTo>
                  <a:pt x="2413" y="699"/>
                </a:lnTo>
                <a:lnTo>
                  <a:pt x="2346" y="775"/>
                </a:lnTo>
                <a:lnTo>
                  <a:pt x="2277" y="853"/>
                </a:lnTo>
                <a:lnTo>
                  <a:pt x="2209" y="934"/>
                </a:lnTo>
                <a:lnTo>
                  <a:pt x="2139" y="1018"/>
                </a:lnTo>
                <a:lnTo>
                  <a:pt x="2067" y="1106"/>
                </a:lnTo>
                <a:lnTo>
                  <a:pt x="1996" y="1196"/>
                </a:lnTo>
                <a:lnTo>
                  <a:pt x="1996" y="1196"/>
                </a:lnTo>
                <a:lnTo>
                  <a:pt x="1926" y="1287"/>
                </a:lnTo>
                <a:lnTo>
                  <a:pt x="1858" y="1377"/>
                </a:lnTo>
                <a:lnTo>
                  <a:pt x="1790" y="1468"/>
                </a:lnTo>
                <a:lnTo>
                  <a:pt x="1727" y="1556"/>
                </a:lnTo>
                <a:lnTo>
                  <a:pt x="1664" y="1645"/>
                </a:lnTo>
                <a:lnTo>
                  <a:pt x="1605" y="1733"/>
                </a:lnTo>
                <a:lnTo>
                  <a:pt x="1546" y="1819"/>
                </a:lnTo>
                <a:lnTo>
                  <a:pt x="1490" y="1905"/>
                </a:lnTo>
                <a:lnTo>
                  <a:pt x="1437" y="1991"/>
                </a:lnTo>
                <a:lnTo>
                  <a:pt x="1385" y="2076"/>
                </a:lnTo>
                <a:lnTo>
                  <a:pt x="1336" y="2159"/>
                </a:lnTo>
                <a:lnTo>
                  <a:pt x="1289" y="2242"/>
                </a:lnTo>
                <a:lnTo>
                  <a:pt x="1243" y="2324"/>
                </a:lnTo>
                <a:lnTo>
                  <a:pt x="1200" y="2405"/>
                </a:lnTo>
                <a:lnTo>
                  <a:pt x="1160" y="2486"/>
                </a:lnTo>
                <a:lnTo>
                  <a:pt x="1120" y="2567"/>
                </a:lnTo>
                <a:lnTo>
                  <a:pt x="958" y="2676"/>
                </a:lnTo>
                <a:lnTo>
                  <a:pt x="958" y="2676"/>
                </a:lnTo>
                <a:lnTo>
                  <a:pt x="865" y="2741"/>
                </a:lnTo>
                <a:lnTo>
                  <a:pt x="788" y="2798"/>
                </a:lnTo>
                <a:lnTo>
                  <a:pt x="728" y="2845"/>
                </a:lnTo>
                <a:lnTo>
                  <a:pt x="704" y="2867"/>
                </a:lnTo>
                <a:lnTo>
                  <a:pt x="683" y="2884"/>
                </a:lnTo>
                <a:lnTo>
                  <a:pt x="683" y="2884"/>
                </a:lnTo>
                <a:lnTo>
                  <a:pt x="675" y="2856"/>
                </a:lnTo>
                <a:lnTo>
                  <a:pt x="666" y="2825"/>
                </a:lnTo>
                <a:lnTo>
                  <a:pt x="639" y="2748"/>
                </a:lnTo>
                <a:lnTo>
                  <a:pt x="603" y="2655"/>
                </a:lnTo>
                <a:lnTo>
                  <a:pt x="560" y="2546"/>
                </a:lnTo>
                <a:lnTo>
                  <a:pt x="498" y="2404"/>
                </a:lnTo>
                <a:lnTo>
                  <a:pt x="498" y="2404"/>
                </a:lnTo>
                <a:lnTo>
                  <a:pt x="465" y="2330"/>
                </a:lnTo>
                <a:lnTo>
                  <a:pt x="433" y="2261"/>
                </a:lnTo>
                <a:lnTo>
                  <a:pt x="401" y="2197"/>
                </a:lnTo>
                <a:lnTo>
                  <a:pt x="371" y="2137"/>
                </a:lnTo>
                <a:lnTo>
                  <a:pt x="340" y="2084"/>
                </a:lnTo>
                <a:lnTo>
                  <a:pt x="311" y="2034"/>
                </a:lnTo>
                <a:lnTo>
                  <a:pt x="281" y="1991"/>
                </a:lnTo>
                <a:lnTo>
                  <a:pt x="253" y="1950"/>
                </a:lnTo>
                <a:lnTo>
                  <a:pt x="253" y="1950"/>
                </a:lnTo>
                <a:lnTo>
                  <a:pt x="225" y="1915"/>
                </a:lnTo>
                <a:lnTo>
                  <a:pt x="195" y="1885"/>
                </a:lnTo>
                <a:lnTo>
                  <a:pt x="164" y="1855"/>
                </a:lnTo>
                <a:lnTo>
                  <a:pt x="133" y="1829"/>
                </a:lnTo>
                <a:lnTo>
                  <a:pt x="101" y="1807"/>
                </a:lnTo>
                <a:lnTo>
                  <a:pt x="69" y="1786"/>
                </a:lnTo>
                <a:lnTo>
                  <a:pt x="35" y="1770"/>
                </a:lnTo>
                <a:lnTo>
                  <a:pt x="0" y="1757"/>
                </a:lnTo>
                <a:lnTo>
                  <a:pt x="0" y="1757"/>
                </a:lnTo>
                <a:lnTo>
                  <a:pt x="30" y="1726"/>
                </a:lnTo>
                <a:lnTo>
                  <a:pt x="59" y="1698"/>
                </a:lnTo>
                <a:lnTo>
                  <a:pt x="87" y="1672"/>
                </a:lnTo>
                <a:lnTo>
                  <a:pt x="116" y="1646"/>
                </a:lnTo>
                <a:lnTo>
                  <a:pt x="144" y="1625"/>
                </a:lnTo>
                <a:lnTo>
                  <a:pt x="172" y="1605"/>
                </a:lnTo>
                <a:lnTo>
                  <a:pt x="199" y="1586"/>
                </a:lnTo>
                <a:lnTo>
                  <a:pt x="227" y="1568"/>
                </a:lnTo>
                <a:lnTo>
                  <a:pt x="254" y="1555"/>
                </a:lnTo>
                <a:lnTo>
                  <a:pt x="281" y="1542"/>
                </a:lnTo>
                <a:lnTo>
                  <a:pt x="307" y="1531"/>
                </a:lnTo>
                <a:lnTo>
                  <a:pt x="332" y="1523"/>
                </a:lnTo>
                <a:lnTo>
                  <a:pt x="359" y="1516"/>
                </a:lnTo>
                <a:lnTo>
                  <a:pt x="385" y="1511"/>
                </a:lnTo>
                <a:lnTo>
                  <a:pt x="409" y="1508"/>
                </a:lnTo>
                <a:lnTo>
                  <a:pt x="434" y="1507"/>
                </a:lnTo>
                <a:lnTo>
                  <a:pt x="434" y="1507"/>
                </a:lnTo>
                <a:lnTo>
                  <a:pt x="444" y="1507"/>
                </a:lnTo>
                <a:lnTo>
                  <a:pt x="455" y="1508"/>
                </a:lnTo>
                <a:lnTo>
                  <a:pt x="465" y="1511"/>
                </a:lnTo>
                <a:lnTo>
                  <a:pt x="476" y="1513"/>
                </a:lnTo>
                <a:lnTo>
                  <a:pt x="499" y="1523"/>
                </a:lnTo>
                <a:lnTo>
                  <a:pt x="521" y="1535"/>
                </a:lnTo>
                <a:lnTo>
                  <a:pt x="543" y="1551"/>
                </a:lnTo>
                <a:lnTo>
                  <a:pt x="566" y="1571"/>
                </a:lnTo>
                <a:lnTo>
                  <a:pt x="589" y="1594"/>
                </a:lnTo>
                <a:lnTo>
                  <a:pt x="612" y="1621"/>
                </a:lnTo>
                <a:lnTo>
                  <a:pt x="636" y="1652"/>
                </a:lnTo>
                <a:lnTo>
                  <a:pt x="659" y="1685"/>
                </a:lnTo>
                <a:lnTo>
                  <a:pt x="683" y="1723"/>
                </a:lnTo>
                <a:lnTo>
                  <a:pt x="708" y="1763"/>
                </a:lnTo>
                <a:lnTo>
                  <a:pt x="733" y="1809"/>
                </a:lnTo>
                <a:lnTo>
                  <a:pt x="757" y="1858"/>
                </a:lnTo>
                <a:lnTo>
                  <a:pt x="783" y="1909"/>
                </a:lnTo>
                <a:lnTo>
                  <a:pt x="808" y="1964"/>
                </a:lnTo>
                <a:lnTo>
                  <a:pt x="877" y="2117"/>
                </a:lnTo>
                <a:lnTo>
                  <a:pt x="877" y="2117"/>
                </a:lnTo>
                <a:lnTo>
                  <a:pt x="924" y="2039"/>
                </a:lnTo>
                <a:lnTo>
                  <a:pt x="973" y="1963"/>
                </a:lnTo>
                <a:lnTo>
                  <a:pt x="1024" y="1885"/>
                </a:lnTo>
                <a:lnTo>
                  <a:pt x="1075" y="1808"/>
                </a:lnTo>
                <a:lnTo>
                  <a:pt x="1129" y="1731"/>
                </a:lnTo>
                <a:lnTo>
                  <a:pt x="1184" y="1655"/>
                </a:lnTo>
                <a:lnTo>
                  <a:pt x="1242" y="1578"/>
                </a:lnTo>
                <a:lnTo>
                  <a:pt x="1299" y="1503"/>
                </a:lnTo>
                <a:lnTo>
                  <a:pt x="1360" y="1427"/>
                </a:lnTo>
                <a:lnTo>
                  <a:pt x="1422" y="1351"/>
                </a:lnTo>
                <a:lnTo>
                  <a:pt x="1485" y="1277"/>
                </a:lnTo>
                <a:lnTo>
                  <a:pt x="1551" y="1201"/>
                </a:lnTo>
                <a:lnTo>
                  <a:pt x="1618" y="1127"/>
                </a:lnTo>
                <a:lnTo>
                  <a:pt x="1685" y="1052"/>
                </a:lnTo>
                <a:lnTo>
                  <a:pt x="1757" y="978"/>
                </a:lnTo>
                <a:lnTo>
                  <a:pt x="1828" y="904"/>
                </a:lnTo>
                <a:lnTo>
                  <a:pt x="1828" y="904"/>
                </a:lnTo>
                <a:lnTo>
                  <a:pt x="1901" y="831"/>
                </a:lnTo>
                <a:lnTo>
                  <a:pt x="1973" y="761"/>
                </a:lnTo>
                <a:lnTo>
                  <a:pt x="2045" y="693"/>
                </a:lnTo>
                <a:lnTo>
                  <a:pt x="2117" y="627"/>
                </a:lnTo>
                <a:lnTo>
                  <a:pt x="2189" y="564"/>
                </a:lnTo>
                <a:lnTo>
                  <a:pt x="2260" y="502"/>
                </a:lnTo>
                <a:lnTo>
                  <a:pt x="2331" y="441"/>
                </a:lnTo>
                <a:lnTo>
                  <a:pt x="2402" y="383"/>
                </a:lnTo>
                <a:lnTo>
                  <a:pt x="2474" y="328"/>
                </a:lnTo>
                <a:lnTo>
                  <a:pt x="2544" y="274"/>
                </a:lnTo>
                <a:lnTo>
                  <a:pt x="2614" y="223"/>
                </a:lnTo>
                <a:lnTo>
                  <a:pt x="2685" y="175"/>
                </a:lnTo>
                <a:lnTo>
                  <a:pt x="2755" y="128"/>
                </a:lnTo>
                <a:lnTo>
                  <a:pt x="2825" y="83"/>
                </a:lnTo>
                <a:lnTo>
                  <a:pt x="2893" y="40"/>
                </a:lnTo>
                <a:lnTo>
                  <a:pt x="2963" y="0"/>
                </a:lnTo>
                <a:lnTo>
                  <a:pt x="2963" y="0"/>
                </a:lnTo>
                <a:close/>
              </a:path>
            </a:pathLst>
          </a:custGeom>
          <a:noFill/>
          <a:ln>
            <a:solidFill>
              <a:schemeClr val="bg1">
                <a:lumMod val="50000"/>
              </a:schemeClr>
            </a:solidFill>
          </a:ln>
          <a:extLst/>
        </p:spPr>
        <p:txBody>
          <a:bodyPr vert="horz" wrap="square" lIns="93286" tIns="46643" rIns="93286" bIns="46643" numCol="1" anchor="t" anchorCtr="0" compatLnSpc="1">
            <a:prstTxWarp prst="textNoShape">
              <a:avLst/>
            </a:prstTxWarp>
            <a:noAutofit/>
          </a:bodyPr>
          <a:lstStyle/>
          <a:p>
            <a:endParaRPr lang="en-US" sz="1300" dirty="0">
              <a:solidFill>
                <a:srgbClr val="FFFFFF">
                  <a:lumMod val="50000"/>
                </a:srgbClr>
              </a:solidFill>
            </a:endParaRPr>
          </a:p>
        </p:txBody>
      </p:sp>
      <p:sp>
        <p:nvSpPr>
          <p:cNvPr id="71" name="Freeform 99"/>
          <p:cNvSpPr>
            <a:spLocks noChangeAspect="1"/>
          </p:cNvSpPr>
          <p:nvPr>
            <p:custDataLst>
              <p:tags r:id="rId25"/>
            </p:custDataLst>
          </p:nvPr>
        </p:nvSpPr>
        <p:spPr bwMode="auto">
          <a:xfrm>
            <a:off x="8670262" y="5519388"/>
            <a:ext cx="175620" cy="166598"/>
          </a:xfrm>
          <a:custGeom>
            <a:avLst/>
            <a:gdLst>
              <a:gd name="T0" fmla="*/ 3040 w 3040"/>
              <a:gd name="T1" fmla="*/ 109 h 2884"/>
              <a:gd name="T2" fmla="*/ 2860 w 3040"/>
              <a:gd name="T3" fmla="*/ 256 h 2884"/>
              <a:gd name="T4" fmla="*/ 2673 w 3040"/>
              <a:gd name="T5" fmla="*/ 428 h 2884"/>
              <a:gd name="T6" fmla="*/ 2479 w 3040"/>
              <a:gd name="T7" fmla="*/ 627 h 2884"/>
              <a:gd name="T8" fmla="*/ 2277 w 3040"/>
              <a:gd name="T9" fmla="*/ 853 h 2884"/>
              <a:gd name="T10" fmla="*/ 2067 w 3040"/>
              <a:gd name="T11" fmla="*/ 1106 h 2884"/>
              <a:gd name="T12" fmla="*/ 1926 w 3040"/>
              <a:gd name="T13" fmla="*/ 1287 h 2884"/>
              <a:gd name="T14" fmla="*/ 1727 w 3040"/>
              <a:gd name="T15" fmla="*/ 1556 h 2884"/>
              <a:gd name="T16" fmla="*/ 1546 w 3040"/>
              <a:gd name="T17" fmla="*/ 1819 h 2884"/>
              <a:gd name="T18" fmla="*/ 1385 w 3040"/>
              <a:gd name="T19" fmla="*/ 2076 h 2884"/>
              <a:gd name="T20" fmla="*/ 1243 w 3040"/>
              <a:gd name="T21" fmla="*/ 2324 h 2884"/>
              <a:gd name="T22" fmla="*/ 1120 w 3040"/>
              <a:gd name="T23" fmla="*/ 2567 h 2884"/>
              <a:gd name="T24" fmla="*/ 865 w 3040"/>
              <a:gd name="T25" fmla="*/ 2741 h 2884"/>
              <a:gd name="T26" fmla="*/ 704 w 3040"/>
              <a:gd name="T27" fmla="*/ 2867 h 2884"/>
              <a:gd name="T28" fmla="*/ 675 w 3040"/>
              <a:gd name="T29" fmla="*/ 2856 h 2884"/>
              <a:gd name="T30" fmla="*/ 603 w 3040"/>
              <a:gd name="T31" fmla="*/ 2655 h 2884"/>
              <a:gd name="T32" fmla="*/ 498 w 3040"/>
              <a:gd name="T33" fmla="*/ 2404 h 2884"/>
              <a:gd name="T34" fmla="*/ 401 w 3040"/>
              <a:gd name="T35" fmla="*/ 2197 h 2884"/>
              <a:gd name="T36" fmla="*/ 311 w 3040"/>
              <a:gd name="T37" fmla="*/ 2034 h 2884"/>
              <a:gd name="T38" fmla="*/ 253 w 3040"/>
              <a:gd name="T39" fmla="*/ 1950 h 2884"/>
              <a:gd name="T40" fmla="*/ 164 w 3040"/>
              <a:gd name="T41" fmla="*/ 1855 h 2884"/>
              <a:gd name="T42" fmla="*/ 69 w 3040"/>
              <a:gd name="T43" fmla="*/ 1786 h 2884"/>
              <a:gd name="T44" fmla="*/ 0 w 3040"/>
              <a:gd name="T45" fmla="*/ 1757 h 2884"/>
              <a:gd name="T46" fmla="*/ 87 w 3040"/>
              <a:gd name="T47" fmla="*/ 1672 h 2884"/>
              <a:gd name="T48" fmla="*/ 172 w 3040"/>
              <a:gd name="T49" fmla="*/ 1605 h 2884"/>
              <a:gd name="T50" fmla="*/ 254 w 3040"/>
              <a:gd name="T51" fmla="*/ 1555 h 2884"/>
              <a:gd name="T52" fmla="*/ 332 w 3040"/>
              <a:gd name="T53" fmla="*/ 1523 h 2884"/>
              <a:gd name="T54" fmla="*/ 409 w 3040"/>
              <a:gd name="T55" fmla="*/ 1508 h 2884"/>
              <a:gd name="T56" fmla="*/ 444 w 3040"/>
              <a:gd name="T57" fmla="*/ 1507 h 2884"/>
              <a:gd name="T58" fmla="*/ 476 w 3040"/>
              <a:gd name="T59" fmla="*/ 1513 h 2884"/>
              <a:gd name="T60" fmla="*/ 543 w 3040"/>
              <a:gd name="T61" fmla="*/ 1551 h 2884"/>
              <a:gd name="T62" fmla="*/ 612 w 3040"/>
              <a:gd name="T63" fmla="*/ 1621 h 2884"/>
              <a:gd name="T64" fmla="*/ 683 w 3040"/>
              <a:gd name="T65" fmla="*/ 1723 h 2884"/>
              <a:gd name="T66" fmla="*/ 757 w 3040"/>
              <a:gd name="T67" fmla="*/ 1858 h 2884"/>
              <a:gd name="T68" fmla="*/ 877 w 3040"/>
              <a:gd name="T69" fmla="*/ 2117 h 2884"/>
              <a:gd name="T70" fmla="*/ 973 w 3040"/>
              <a:gd name="T71" fmla="*/ 1963 h 2884"/>
              <a:gd name="T72" fmla="*/ 1129 w 3040"/>
              <a:gd name="T73" fmla="*/ 1731 h 2884"/>
              <a:gd name="T74" fmla="*/ 1299 w 3040"/>
              <a:gd name="T75" fmla="*/ 1503 h 2884"/>
              <a:gd name="T76" fmla="*/ 1485 w 3040"/>
              <a:gd name="T77" fmla="*/ 1277 h 2884"/>
              <a:gd name="T78" fmla="*/ 1685 w 3040"/>
              <a:gd name="T79" fmla="*/ 1052 h 2884"/>
              <a:gd name="T80" fmla="*/ 1828 w 3040"/>
              <a:gd name="T81" fmla="*/ 904 h 2884"/>
              <a:gd name="T82" fmla="*/ 2045 w 3040"/>
              <a:gd name="T83" fmla="*/ 693 h 2884"/>
              <a:gd name="T84" fmla="*/ 2260 w 3040"/>
              <a:gd name="T85" fmla="*/ 502 h 2884"/>
              <a:gd name="T86" fmla="*/ 2474 w 3040"/>
              <a:gd name="T87" fmla="*/ 328 h 2884"/>
              <a:gd name="T88" fmla="*/ 2685 w 3040"/>
              <a:gd name="T89" fmla="*/ 175 h 2884"/>
              <a:gd name="T90" fmla="*/ 2893 w 3040"/>
              <a:gd name="T91" fmla="*/ 40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0" h="2884">
                <a:moveTo>
                  <a:pt x="2963" y="0"/>
                </a:moveTo>
                <a:lnTo>
                  <a:pt x="3040" y="109"/>
                </a:lnTo>
                <a:lnTo>
                  <a:pt x="3040" y="109"/>
                </a:lnTo>
                <a:lnTo>
                  <a:pt x="2981" y="155"/>
                </a:lnTo>
                <a:lnTo>
                  <a:pt x="2922" y="203"/>
                </a:lnTo>
                <a:lnTo>
                  <a:pt x="2860" y="256"/>
                </a:lnTo>
                <a:lnTo>
                  <a:pt x="2799" y="309"/>
                </a:lnTo>
                <a:lnTo>
                  <a:pt x="2736" y="367"/>
                </a:lnTo>
                <a:lnTo>
                  <a:pt x="2673" y="428"/>
                </a:lnTo>
                <a:lnTo>
                  <a:pt x="2610" y="491"/>
                </a:lnTo>
                <a:lnTo>
                  <a:pt x="2545" y="557"/>
                </a:lnTo>
                <a:lnTo>
                  <a:pt x="2479" y="627"/>
                </a:lnTo>
                <a:lnTo>
                  <a:pt x="2413" y="699"/>
                </a:lnTo>
                <a:lnTo>
                  <a:pt x="2346" y="775"/>
                </a:lnTo>
                <a:lnTo>
                  <a:pt x="2277" y="853"/>
                </a:lnTo>
                <a:lnTo>
                  <a:pt x="2209" y="934"/>
                </a:lnTo>
                <a:lnTo>
                  <a:pt x="2139" y="1018"/>
                </a:lnTo>
                <a:lnTo>
                  <a:pt x="2067" y="1106"/>
                </a:lnTo>
                <a:lnTo>
                  <a:pt x="1996" y="1196"/>
                </a:lnTo>
                <a:lnTo>
                  <a:pt x="1996" y="1196"/>
                </a:lnTo>
                <a:lnTo>
                  <a:pt x="1926" y="1287"/>
                </a:lnTo>
                <a:lnTo>
                  <a:pt x="1858" y="1377"/>
                </a:lnTo>
                <a:lnTo>
                  <a:pt x="1790" y="1468"/>
                </a:lnTo>
                <a:lnTo>
                  <a:pt x="1727" y="1556"/>
                </a:lnTo>
                <a:lnTo>
                  <a:pt x="1664" y="1645"/>
                </a:lnTo>
                <a:lnTo>
                  <a:pt x="1605" y="1733"/>
                </a:lnTo>
                <a:lnTo>
                  <a:pt x="1546" y="1819"/>
                </a:lnTo>
                <a:lnTo>
                  <a:pt x="1490" y="1905"/>
                </a:lnTo>
                <a:lnTo>
                  <a:pt x="1437" y="1991"/>
                </a:lnTo>
                <a:lnTo>
                  <a:pt x="1385" y="2076"/>
                </a:lnTo>
                <a:lnTo>
                  <a:pt x="1336" y="2159"/>
                </a:lnTo>
                <a:lnTo>
                  <a:pt x="1289" y="2242"/>
                </a:lnTo>
                <a:lnTo>
                  <a:pt x="1243" y="2324"/>
                </a:lnTo>
                <a:lnTo>
                  <a:pt x="1200" y="2405"/>
                </a:lnTo>
                <a:lnTo>
                  <a:pt x="1160" y="2486"/>
                </a:lnTo>
                <a:lnTo>
                  <a:pt x="1120" y="2567"/>
                </a:lnTo>
                <a:lnTo>
                  <a:pt x="958" y="2676"/>
                </a:lnTo>
                <a:lnTo>
                  <a:pt x="958" y="2676"/>
                </a:lnTo>
                <a:lnTo>
                  <a:pt x="865" y="2741"/>
                </a:lnTo>
                <a:lnTo>
                  <a:pt x="788" y="2798"/>
                </a:lnTo>
                <a:lnTo>
                  <a:pt x="728" y="2845"/>
                </a:lnTo>
                <a:lnTo>
                  <a:pt x="704" y="2867"/>
                </a:lnTo>
                <a:lnTo>
                  <a:pt x="683" y="2884"/>
                </a:lnTo>
                <a:lnTo>
                  <a:pt x="683" y="2884"/>
                </a:lnTo>
                <a:lnTo>
                  <a:pt x="675" y="2856"/>
                </a:lnTo>
                <a:lnTo>
                  <a:pt x="666" y="2825"/>
                </a:lnTo>
                <a:lnTo>
                  <a:pt x="639" y="2748"/>
                </a:lnTo>
                <a:lnTo>
                  <a:pt x="603" y="2655"/>
                </a:lnTo>
                <a:lnTo>
                  <a:pt x="560" y="2546"/>
                </a:lnTo>
                <a:lnTo>
                  <a:pt x="498" y="2404"/>
                </a:lnTo>
                <a:lnTo>
                  <a:pt x="498" y="2404"/>
                </a:lnTo>
                <a:lnTo>
                  <a:pt x="465" y="2330"/>
                </a:lnTo>
                <a:lnTo>
                  <a:pt x="433" y="2261"/>
                </a:lnTo>
                <a:lnTo>
                  <a:pt x="401" y="2197"/>
                </a:lnTo>
                <a:lnTo>
                  <a:pt x="371" y="2137"/>
                </a:lnTo>
                <a:lnTo>
                  <a:pt x="340" y="2084"/>
                </a:lnTo>
                <a:lnTo>
                  <a:pt x="311" y="2034"/>
                </a:lnTo>
                <a:lnTo>
                  <a:pt x="281" y="1991"/>
                </a:lnTo>
                <a:lnTo>
                  <a:pt x="253" y="1950"/>
                </a:lnTo>
                <a:lnTo>
                  <a:pt x="253" y="1950"/>
                </a:lnTo>
                <a:lnTo>
                  <a:pt x="225" y="1915"/>
                </a:lnTo>
                <a:lnTo>
                  <a:pt x="195" y="1885"/>
                </a:lnTo>
                <a:lnTo>
                  <a:pt x="164" y="1855"/>
                </a:lnTo>
                <a:lnTo>
                  <a:pt x="133" y="1829"/>
                </a:lnTo>
                <a:lnTo>
                  <a:pt x="101" y="1807"/>
                </a:lnTo>
                <a:lnTo>
                  <a:pt x="69" y="1786"/>
                </a:lnTo>
                <a:lnTo>
                  <a:pt x="35" y="1770"/>
                </a:lnTo>
                <a:lnTo>
                  <a:pt x="0" y="1757"/>
                </a:lnTo>
                <a:lnTo>
                  <a:pt x="0" y="1757"/>
                </a:lnTo>
                <a:lnTo>
                  <a:pt x="30" y="1726"/>
                </a:lnTo>
                <a:lnTo>
                  <a:pt x="59" y="1698"/>
                </a:lnTo>
                <a:lnTo>
                  <a:pt x="87" y="1672"/>
                </a:lnTo>
                <a:lnTo>
                  <a:pt x="116" y="1646"/>
                </a:lnTo>
                <a:lnTo>
                  <a:pt x="144" y="1625"/>
                </a:lnTo>
                <a:lnTo>
                  <a:pt x="172" y="1605"/>
                </a:lnTo>
                <a:lnTo>
                  <a:pt x="199" y="1586"/>
                </a:lnTo>
                <a:lnTo>
                  <a:pt x="227" y="1568"/>
                </a:lnTo>
                <a:lnTo>
                  <a:pt x="254" y="1555"/>
                </a:lnTo>
                <a:lnTo>
                  <a:pt x="281" y="1542"/>
                </a:lnTo>
                <a:lnTo>
                  <a:pt x="307" y="1531"/>
                </a:lnTo>
                <a:lnTo>
                  <a:pt x="332" y="1523"/>
                </a:lnTo>
                <a:lnTo>
                  <a:pt x="359" y="1516"/>
                </a:lnTo>
                <a:lnTo>
                  <a:pt x="385" y="1511"/>
                </a:lnTo>
                <a:lnTo>
                  <a:pt x="409" y="1508"/>
                </a:lnTo>
                <a:lnTo>
                  <a:pt x="434" y="1507"/>
                </a:lnTo>
                <a:lnTo>
                  <a:pt x="434" y="1507"/>
                </a:lnTo>
                <a:lnTo>
                  <a:pt x="444" y="1507"/>
                </a:lnTo>
                <a:lnTo>
                  <a:pt x="455" y="1508"/>
                </a:lnTo>
                <a:lnTo>
                  <a:pt x="465" y="1511"/>
                </a:lnTo>
                <a:lnTo>
                  <a:pt x="476" y="1513"/>
                </a:lnTo>
                <a:lnTo>
                  <a:pt x="499" y="1523"/>
                </a:lnTo>
                <a:lnTo>
                  <a:pt x="521" y="1535"/>
                </a:lnTo>
                <a:lnTo>
                  <a:pt x="543" y="1551"/>
                </a:lnTo>
                <a:lnTo>
                  <a:pt x="566" y="1571"/>
                </a:lnTo>
                <a:lnTo>
                  <a:pt x="589" y="1594"/>
                </a:lnTo>
                <a:lnTo>
                  <a:pt x="612" y="1621"/>
                </a:lnTo>
                <a:lnTo>
                  <a:pt x="636" y="1652"/>
                </a:lnTo>
                <a:lnTo>
                  <a:pt x="659" y="1685"/>
                </a:lnTo>
                <a:lnTo>
                  <a:pt x="683" y="1723"/>
                </a:lnTo>
                <a:lnTo>
                  <a:pt x="708" y="1763"/>
                </a:lnTo>
                <a:lnTo>
                  <a:pt x="733" y="1809"/>
                </a:lnTo>
                <a:lnTo>
                  <a:pt x="757" y="1858"/>
                </a:lnTo>
                <a:lnTo>
                  <a:pt x="783" y="1909"/>
                </a:lnTo>
                <a:lnTo>
                  <a:pt x="808" y="1964"/>
                </a:lnTo>
                <a:lnTo>
                  <a:pt x="877" y="2117"/>
                </a:lnTo>
                <a:lnTo>
                  <a:pt x="877" y="2117"/>
                </a:lnTo>
                <a:lnTo>
                  <a:pt x="924" y="2039"/>
                </a:lnTo>
                <a:lnTo>
                  <a:pt x="973" y="1963"/>
                </a:lnTo>
                <a:lnTo>
                  <a:pt x="1024" y="1885"/>
                </a:lnTo>
                <a:lnTo>
                  <a:pt x="1075" y="1808"/>
                </a:lnTo>
                <a:lnTo>
                  <a:pt x="1129" y="1731"/>
                </a:lnTo>
                <a:lnTo>
                  <a:pt x="1184" y="1655"/>
                </a:lnTo>
                <a:lnTo>
                  <a:pt x="1242" y="1578"/>
                </a:lnTo>
                <a:lnTo>
                  <a:pt x="1299" y="1503"/>
                </a:lnTo>
                <a:lnTo>
                  <a:pt x="1360" y="1427"/>
                </a:lnTo>
                <a:lnTo>
                  <a:pt x="1422" y="1351"/>
                </a:lnTo>
                <a:lnTo>
                  <a:pt x="1485" y="1277"/>
                </a:lnTo>
                <a:lnTo>
                  <a:pt x="1551" y="1201"/>
                </a:lnTo>
                <a:lnTo>
                  <a:pt x="1618" y="1127"/>
                </a:lnTo>
                <a:lnTo>
                  <a:pt x="1685" y="1052"/>
                </a:lnTo>
                <a:lnTo>
                  <a:pt x="1757" y="978"/>
                </a:lnTo>
                <a:lnTo>
                  <a:pt x="1828" y="904"/>
                </a:lnTo>
                <a:lnTo>
                  <a:pt x="1828" y="904"/>
                </a:lnTo>
                <a:lnTo>
                  <a:pt x="1901" y="831"/>
                </a:lnTo>
                <a:lnTo>
                  <a:pt x="1973" y="761"/>
                </a:lnTo>
                <a:lnTo>
                  <a:pt x="2045" y="693"/>
                </a:lnTo>
                <a:lnTo>
                  <a:pt x="2117" y="627"/>
                </a:lnTo>
                <a:lnTo>
                  <a:pt x="2189" y="564"/>
                </a:lnTo>
                <a:lnTo>
                  <a:pt x="2260" y="502"/>
                </a:lnTo>
                <a:lnTo>
                  <a:pt x="2331" y="441"/>
                </a:lnTo>
                <a:lnTo>
                  <a:pt x="2402" y="383"/>
                </a:lnTo>
                <a:lnTo>
                  <a:pt x="2474" y="328"/>
                </a:lnTo>
                <a:lnTo>
                  <a:pt x="2544" y="274"/>
                </a:lnTo>
                <a:lnTo>
                  <a:pt x="2614" y="223"/>
                </a:lnTo>
                <a:lnTo>
                  <a:pt x="2685" y="175"/>
                </a:lnTo>
                <a:lnTo>
                  <a:pt x="2755" y="128"/>
                </a:lnTo>
                <a:lnTo>
                  <a:pt x="2825" y="83"/>
                </a:lnTo>
                <a:lnTo>
                  <a:pt x="2893" y="40"/>
                </a:lnTo>
                <a:lnTo>
                  <a:pt x="2963" y="0"/>
                </a:lnTo>
                <a:lnTo>
                  <a:pt x="2963" y="0"/>
                </a:lnTo>
                <a:close/>
              </a:path>
            </a:pathLst>
          </a:custGeom>
          <a:noFill/>
          <a:ln>
            <a:solidFill>
              <a:schemeClr val="bg1">
                <a:lumMod val="50000"/>
              </a:schemeClr>
            </a:solidFill>
          </a:ln>
          <a:extLst/>
        </p:spPr>
        <p:txBody>
          <a:bodyPr vert="horz" wrap="square" lIns="93286" tIns="46643" rIns="93286" bIns="46643" numCol="1" anchor="t" anchorCtr="0" compatLnSpc="1">
            <a:prstTxWarp prst="textNoShape">
              <a:avLst/>
            </a:prstTxWarp>
            <a:noAutofit/>
          </a:bodyPr>
          <a:lstStyle/>
          <a:p>
            <a:endParaRPr lang="en-US" sz="1300" dirty="0">
              <a:solidFill>
                <a:srgbClr val="FFFFFF">
                  <a:lumMod val="50000"/>
                </a:srgbClr>
              </a:solidFill>
            </a:endParaRPr>
          </a:p>
        </p:txBody>
      </p:sp>
      <p:sp>
        <p:nvSpPr>
          <p:cNvPr id="72" name="Freeform 99"/>
          <p:cNvSpPr>
            <a:spLocks noChangeAspect="1"/>
          </p:cNvSpPr>
          <p:nvPr>
            <p:custDataLst>
              <p:tags r:id="rId26"/>
            </p:custDataLst>
          </p:nvPr>
        </p:nvSpPr>
        <p:spPr bwMode="auto">
          <a:xfrm>
            <a:off x="8670262" y="5723745"/>
            <a:ext cx="175620" cy="166598"/>
          </a:xfrm>
          <a:custGeom>
            <a:avLst/>
            <a:gdLst>
              <a:gd name="T0" fmla="*/ 3040 w 3040"/>
              <a:gd name="T1" fmla="*/ 109 h 2884"/>
              <a:gd name="T2" fmla="*/ 2860 w 3040"/>
              <a:gd name="T3" fmla="*/ 256 h 2884"/>
              <a:gd name="T4" fmla="*/ 2673 w 3040"/>
              <a:gd name="T5" fmla="*/ 428 h 2884"/>
              <a:gd name="T6" fmla="*/ 2479 w 3040"/>
              <a:gd name="T7" fmla="*/ 627 h 2884"/>
              <a:gd name="T8" fmla="*/ 2277 w 3040"/>
              <a:gd name="T9" fmla="*/ 853 h 2884"/>
              <a:gd name="T10" fmla="*/ 2067 w 3040"/>
              <a:gd name="T11" fmla="*/ 1106 h 2884"/>
              <a:gd name="T12" fmla="*/ 1926 w 3040"/>
              <a:gd name="T13" fmla="*/ 1287 h 2884"/>
              <a:gd name="T14" fmla="*/ 1727 w 3040"/>
              <a:gd name="T15" fmla="*/ 1556 h 2884"/>
              <a:gd name="T16" fmla="*/ 1546 w 3040"/>
              <a:gd name="T17" fmla="*/ 1819 h 2884"/>
              <a:gd name="T18" fmla="*/ 1385 w 3040"/>
              <a:gd name="T19" fmla="*/ 2076 h 2884"/>
              <a:gd name="T20" fmla="*/ 1243 w 3040"/>
              <a:gd name="T21" fmla="*/ 2324 h 2884"/>
              <a:gd name="T22" fmla="*/ 1120 w 3040"/>
              <a:gd name="T23" fmla="*/ 2567 h 2884"/>
              <a:gd name="T24" fmla="*/ 865 w 3040"/>
              <a:gd name="T25" fmla="*/ 2741 h 2884"/>
              <a:gd name="T26" fmla="*/ 704 w 3040"/>
              <a:gd name="T27" fmla="*/ 2867 h 2884"/>
              <a:gd name="T28" fmla="*/ 675 w 3040"/>
              <a:gd name="T29" fmla="*/ 2856 h 2884"/>
              <a:gd name="T30" fmla="*/ 603 w 3040"/>
              <a:gd name="T31" fmla="*/ 2655 h 2884"/>
              <a:gd name="T32" fmla="*/ 498 w 3040"/>
              <a:gd name="T33" fmla="*/ 2404 h 2884"/>
              <a:gd name="T34" fmla="*/ 401 w 3040"/>
              <a:gd name="T35" fmla="*/ 2197 h 2884"/>
              <a:gd name="T36" fmla="*/ 311 w 3040"/>
              <a:gd name="T37" fmla="*/ 2034 h 2884"/>
              <a:gd name="T38" fmla="*/ 253 w 3040"/>
              <a:gd name="T39" fmla="*/ 1950 h 2884"/>
              <a:gd name="T40" fmla="*/ 164 w 3040"/>
              <a:gd name="T41" fmla="*/ 1855 h 2884"/>
              <a:gd name="T42" fmla="*/ 69 w 3040"/>
              <a:gd name="T43" fmla="*/ 1786 h 2884"/>
              <a:gd name="T44" fmla="*/ 0 w 3040"/>
              <a:gd name="T45" fmla="*/ 1757 h 2884"/>
              <a:gd name="T46" fmla="*/ 87 w 3040"/>
              <a:gd name="T47" fmla="*/ 1672 h 2884"/>
              <a:gd name="T48" fmla="*/ 172 w 3040"/>
              <a:gd name="T49" fmla="*/ 1605 h 2884"/>
              <a:gd name="T50" fmla="*/ 254 w 3040"/>
              <a:gd name="T51" fmla="*/ 1555 h 2884"/>
              <a:gd name="T52" fmla="*/ 332 w 3040"/>
              <a:gd name="T53" fmla="*/ 1523 h 2884"/>
              <a:gd name="T54" fmla="*/ 409 w 3040"/>
              <a:gd name="T55" fmla="*/ 1508 h 2884"/>
              <a:gd name="T56" fmla="*/ 444 w 3040"/>
              <a:gd name="T57" fmla="*/ 1507 h 2884"/>
              <a:gd name="T58" fmla="*/ 476 w 3040"/>
              <a:gd name="T59" fmla="*/ 1513 h 2884"/>
              <a:gd name="T60" fmla="*/ 543 w 3040"/>
              <a:gd name="T61" fmla="*/ 1551 h 2884"/>
              <a:gd name="T62" fmla="*/ 612 w 3040"/>
              <a:gd name="T63" fmla="*/ 1621 h 2884"/>
              <a:gd name="T64" fmla="*/ 683 w 3040"/>
              <a:gd name="T65" fmla="*/ 1723 h 2884"/>
              <a:gd name="T66" fmla="*/ 757 w 3040"/>
              <a:gd name="T67" fmla="*/ 1858 h 2884"/>
              <a:gd name="T68" fmla="*/ 877 w 3040"/>
              <a:gd name="T69" fmla="*/ 2117 h 2884"/>
              <a:gd name="T70" fmla="*/ 973 w 3040"/>
              <a:gd name="T71" fmla="*/ 1963 h 2884"/>
              <a:gd name="T72" fmla="*/ 1129 w 3040"/>
              <a:gd name="T73" fmla="*/ 1731 h 2884"/>
              <a:gd name="T74" fmla="*/ 1299 w 3040"/>
              <a:gd name="T75" fmla="*/ 1503 h 2884"/>
              <a:gd name="T76" fmla="*/ 1485 w 3040"/>
              <a:gd name="T77" fmla="*/ 1277 h 2884"/>
              <a:gd name="T78" fmla="*/ 1685 w 3040"/>
              <a:gd name="T79" fmla="*/ 1052 h 2884"/>
              <a:gd name="T80" fmla="*/ 1828 w 3040"/>
              <a:gd name="T81" fmla="*/ 904 h 2884"/>
              <a:gd name="T82" fmla="*/ 2045 w 3040"/>
              <a:gd name="T83" fmla="*/ 693 h 2884"/>
              <a:gd name="T84" fmla="*/ 2260 w 3040"/>
              <a:gd name="T85" fmla="*/ 502 h 2884"/>
              <a:gd name="T86" fmla="*/ 2474 w 3040"/>
              <a:gd name="T87" fmla="*/ 328 h 2884"/>
              <a:gd name="T88" fmla="*/ 2685 w 3040"/>
              <a:gd name="T89" fmla="*/ 175 h 2884"/>
              <a:gd name="T90" fmla="*/ 2893 w 3040"/>
              <a:gd name="T91" fmla="*/ 40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0" h="2884">
                <a:moveTo>
                  <a:pt x="2963" y="0"/>
                </a:moveTo>
                <a:lnTo>
                  <a:pt x="3040" y="109"/>
                </a:lnTo>
                <a:lnTo>
                  <a:pt x="3040" y="109"/>
                </a:lnTo>
                <a:lnTo>
                  <a:pt x="2981" y="155"/>
                </a:lnTo>
                <a:lnTo>
                  <a:pt x="2922" y="203"/>
                </a:lnTo>
                <a:lnTo>
                  <a:pt x="2860" y="256"/>
                </a:lnTo>
                <a:lnTo>
                  <a:pt x="2799" y="309"/>
                </a:lnTo>
                <a:lnTo>
                  <a:pt x="2736" y="367"/>
                </a:lnTo>
                <a:lnTo>
                  <a:pt x="2673" y="428"/>
                </a:lnTo>
                <a:lnTo>
                  <a:pt x="2610" y="491"/>
                </a:lnTo>
                <a:lnTo>
                  <a:pt x="2545" y="557"/>
                </a:lnTo>
                <a:lnTo>
                  <a:pt x="2479" y="627"/>
                </a:lnTo>
                <a:lnTo>
                  <a:pt x="2413" y="699"/>
                </a:lnTo>
                <a:lnTo>
                  <a:pt x="2346" y="775"/>
                </a:lnTo>
                <a:lnTo>
                  <a:pt x="2277" y="853"/>
                </a:lnTo>
                <a:lnTo>
                  <a:pt x="2209" y="934"/>
                </a:lnTo>
                <a:lnTo>
                  <a:pt x="2139" y="1018"/>
                </a:lnTo>
                <a:lnTo>
                  <a:pt x="2067" y="1106"/>
                </a:lnTo>
                <a:lnTo>
                  <a:pt x="1996" y="1196"/>
                </a:lnTo>
                <a:lnTo>
                  <a:pt x="1996" y="1196"/>
                </a:lnTo>
                <a:lnTo>
                  <a:pt x="1926" y="1287"/>
                </a:lnTo>
                <a:lnTo>
                  <a:pt x="1858" y="1377"/>
                </a:lnTo>
                <a:lnTo>
                  <a:pt x="1790" y="1468"/>
                </a:lnTo>
                <a:lnTo>
                  <a:pt x="1727" y="1556"/>
                </a:lnTo>
                <a:lnTo>
                  <a:pt x="1664" y="1645"/>
                </a:lnTo>
                <a:lnTo>
                  <a:pt x="1605" y="1733"/>
                </a:lnTo>
                <a:lnTo>
                  <a:pt x="1546" y="1819"/>
                </a:lnTo>
                <a:lnTo>
                  <a:pt x="1490" y="1905"/>
                </a:lnTo>
                <a:lnTo>
                  <a:pt x="1437" y="1991"/>
                </a:lnTo>
                <a:lnTo>
                  <a:pt x="1385" y="2076"/>
                </a:lnTo>
                <a:lnTo>
                  <a:pt x="1336" y="2159"/>
                </a:lnTo>
                <a:lnTo>
                  <a:pt x="1289" y="2242"/>
                </a:lnTo>
                <a:lnTo>
                  <a:pt x="1243" y="2324"/>
                </a:lnTo>
                <a:lnTo>
                  <a:pt x="1200" y="2405"/>
                </a:lnTo>
                <a:lnTo>
                  <a:pt x="1160" y="2486"/>
                </a:lnTo>
                <a:lnTo>
                  <a:pt x="1120" y="2567"/>
                </a:lnTo>
                <a:lnTo>
                  <a:pt x="958" y="2676"/>
                </a:lnTo>
                <a:lnTo>
                  <a:pt x="958" y="2676"/>
                </a:lnTo>
                <a:lnTo>
                  <a:pt x="865" y="2741"/>
                </a:lnTo>
                <a:lnTo>
                  <a:pt x="788" y="2798"/>
                </a:lnTo>
                <a:lnTo>
                  <a:pt x="728" y="2845"/>
                </a:lnTo>
                <a:lnTo>
                  <a:pt x="704" y="2867"/>
                </a:lnTo>
                <a:lnTo>
                  <a:pt x="683" y="2884"/>
                </a:lnTo>
                <a:lnTo>
                  <a:pt x="683" y="2884"/>
                </a:lnTo>
                <a:lnTo>
                  <a:pt x="675" y="2856"/>
                </a:lnTo>
                <a:lnTo>
                  <a:pt x="666" y="2825"/>
                </a:lnTo>
                <a:lnTo>
                  <a:pt x="639" y="2748"/>
                </a:lnTo>
                <a:lnTo>
                  <a:pt x="603" y="2655"/>
                </a:lnTo>
                <a:lnTo>
                  <a:pt x="560" y="2546"/>
                </a:lnTo>
                <a:lnTo>
                  <a:pt x="498" y="2404"/>
                </a:lnTo>
                <a:lnTo>
                  <a:pt x="498" y="2404"/>
                </a:lnTo>
                <a:lnTo>
                  <a:pt x="465" y="2330"/>
                </a:lnTo>
                <a:lnTo>
                  <a:pt x="433" y="2261"/>
                </a:lnTo>
                <a:lnTo>
                  <a:pt x="401" y="2197"/>
                </a:lnTo>
                <a:lnTo>
                  <a:pt x="371" y="2137"/>
                </a:lnTo>
                <a:lnTo>
                  <a:pt x="340" y="2084"/>
                </a:lnTo>
                <a:lnTo>
                  <a:pt x="311" y="2034"/>
                </a:lnTo>
                <a:lnTo>
                  <a:pt x="281" y="1991"/>
                </a:lnTo>
                <a:lnTo>
                  <a:pt x="253" y="1950"/>
                </a:lnTo>
                <a:lnTo>
                  <a:pt x="253" y="1950"/>
                </a:lnTo>
                <a:lnTo>
                  <a:pt x="225" y="1915"/>
                </a:lnTo>
                <a:lnTo>
                  <a:pt x="195" y="1885"/>
                </a:lnTo>
                <a:lnTo>
                  <a:pt x="164" y="1855"/>
                </a:lnTo>
                <a:lnTo>
                  <a:pt x="133" y="1829"/>
                </a:lnTo>
                <a:lnTo>
                  <a:pt x="101" y="1807"/>
                </a:lnTo>
                <a:lnTo>
                  <a:pt x="69" y="1786"/>
                </a:lnTo>
                <a:lnTo>
                  <a:pt x="35" y="1770"/>
                </a:lnTo>
                <a:lnTo>
                  <a:pt x="0" y="1757"/>
                </a:lnTo>
                <a:lnTo>
                  <a:pt x="0" y="1757"/>
                </a:lnTo>
                <a:lnTo>
                  <a:pt x="30" y="1726"/>
                </a:lnTo>
                <a:lnTo>
                  <a:pt x="59" y="1698"/>
                </a:lnTo>
                <a:lnTo>
                  <a:pt x="87" y="1672"/>
                </a:lnTo>
                <a:lnTo>
                  <a:pt x="116" y="1646"/>
                </a:lnTo>
                <a:lnTo>
                  <a:pt x="144" y="1625"/>
                </a:lnTo>
                <a:lnTo>
                  <a:pt x="172" y="1605"/>
                </a:lnTo>
                <a:lnTo>
                  <a:pt x="199" y="1586"/>
                </a:lnTo>
                <a:lnTo>
                  <a:pt x="227" y="1568"/>
                </a:lnTo>
                <a:lnTo>
                  <a:pt x="254" y="1555"/>
                </a:lnTo>
                <a:lnTo>
                  <a:pt x="281" y="1542"/>
                </a:lnTo>
                <a:lnTo>
                  <a:pt x="307" y="1531"/>
                </a:lnTo>
                <a:lnTo>
                  <a:pt x="332" y="1523"/>
                </a:lnTo>
                <a:lnTo>
                  <a:pt x="359" y="1516"/>
                </a:lnTo>
                <a:lnTo>
                  <a:pt x="385" y="1511"/>
                </a:lnTo>
                <a:lnTo>
                  <a:pt x="409" y="1508"/>
                </a:lnTo>
                <a:lnTo>
                  <a:pt x="434" y="1507"/>
                </a:lnTo>
                <a:lnTo>
                  <a:pt x="434" y="1507"/>
                </a:lnTo>
                <a:lnTo>
                  <a:pt x="444" y="1507"/>
                </a:lnTo>
                <a:lnTo>
                  <a:pt x="455" y="1508"/>
                </a:lnTo>
                <a:lnTo>
                  <a:pt x="465" y="1511"/>
                </a:lnTo>
                <a:lnTo>
                  <a:pt x="476" y="1513"/>
                </a:lnTo>
                <a:lnTo>
                  <a:pt x="499" y="1523"/>
                </a:lnTo>
                <a:lnTo>
                  <a:pt x="521" y="1535"/>
                </a:lnTo>
                <a:lnTo>
                  <a:pt x="543" y="1551"/>
                </a:lnTo>
                <a:lnTo>
                  <a:pt x="566" y="1571"/>
                </a:lnTo>
                <a:lnTo>
                  <a:pt x="589" y="1594"/>
                </a:lnTo>
                <a:lnTo>
                  <a:pt x="612" y="1621"/>
                </a:lnTo>
                <a:lnTo>
                  <a:pt x="636" y="1652"/>
                </a:lnTo>
                <a:lnTo>
                  <a:pt x="659" y="1685"/>
                </a:lnTo>
                <a:lnTo>
                  <a:pt x="683" y="1723"/>
                </a:lnTo>
                <a:lnTo>
                  <a:pt x="708" y="1763"/>
                </a:lnTo>
                <a:lnTo>
                  <a:pt x="733" y="1809"/>
                </a:lnTo>
                <a:lnTo>
                  <a:pt x="757" y="1858"/>
                </a:lnTo>
                <a:lnTo>
                  <a:pt x="783" y="1909"/>
                </a:lnTo>
                <a:lnTo>
                  <a:pt x="808" y="1964"/>
                </a:lnTo>
                <a:lnTo>
                  <a:pt x="877" y="2117"/>
                </a:lnTo>
                <a:lnTo>
                  <a:pt x="877" y="2117"/>
                </a:lnTo>
                <a:lnTo>
                  <a:pt x="924" y="2039"/>
                </a:lnTo>
                <a:lnTo>
                  <a:pt x="973" y="1963"/>
                </a:lnTo>
                <a:lnTo>
                  <a:pt x="1024" y="1885"/>
                </a:lnTo>
                <a:lnTo>
                  <a:pt x="1075" y="1808"/>
                </a:lnTo>
                <a:lnTo>
                  <a:pt x="1129" y="1731"/>
                </a:lnTo>
                <a:lnTo>
                  <a:pt x="1184" y="1655"/>
                </a:lnTo>
                <a:lnTo>
                  <a:pt x="1242" y="1578"/>
                </a:lnTo>
                <a:lnTo>
                  <a:pt x="1299" y="1503"/>
                </a:lnTo>
                <a:lnTo>
                  <a:pt x="1360" y="1427"/>
                </a:lnTo>
                <a:lnTo>
                  <a:pt x="1422" y="1351"/>
                </a:lnTo>
                <a:lnTo>
                  <a:pt x="1485" y="1277"/>
                </a:lnTo>
                <a:lnTo>
                  <a:pt x="1551" y="1201"/>
                </a:lnTo>
                <a:lnTo>
                  <a:pt x="1618" y="1127"/>
                </a:lnTo>
                <a:lnTo>
                  <a:pt x="1685" y="1052"/>
                </a:lnTo>
                <a:lnTo>
                  <a:pt x="1757" y="978"/>
                </a:lnTo>
                <a:lnTo>
                  <a:pt x="1828" y="904"/>
                </a:lnTo>
                <a:lnTo>
                  <a:pt x="1828" y="904"/>
                </a:lnTo>
                <a:lnTo>
                  <a:pt x="1901" y="831"/>
                </a:lnTo>
                <a:lnTo>
                  <a:pt x="1973" y="761"/>
                </a:lnTo>
                <a:lnTo>
                  <a:pt x="2045" y="693"/>
                </a:lnTo>
                <a:lnTo>
                  <a:pt x="2117" y="627"/>
                </a:lnTo>
                <a:lnTo>
                  <a:pt x="2189" y="564"/>
                </a:lnTo>
                <a:lnTo>
                  <a:pt x="2260" y="502"/>
                </a:lnTo>
                <a:lnTo>
                  <a:pt x="2331" y="441"/>
                </a:lnTo>
                <a:lnTo>
                  <a:pt x="2402" y="383"/>
                </a:lnTo>
                <a:lnTo>
                  <a:pt x="2474" y="328"/>
                </a:lnTo>
                <a:lnTo>
                  <a:pt x="2544" y="274"/>
                </a:lnTo>
                <a:lnTo>
                  <a:pt x="2614" y="223"/>
                </a:lnTo>
                <a:lnTo>
                  <a:pt x="2685" y="175"/>
                </a:lnTo>
                <a:lnTo>
                  <a:pt x="2755" y="128"/>
                </a:lnTo>
                <a:lnTo>
                  <a:pt x="2825" y="83"/>
                </a:lnTo>
                <a:lnTo>
                  <a:pt x="2893" y="40"/>
                </a:lnTo>
                <a:lnTo>
                  <a:pt x="2963" y="0"/>
                </a:lnTo>
                <a:lnTo>
                  <a:pt x="2963" y="0"/>
                </a:lnTo>
                <a:close/>
              </a:path>
            </a:pathLst>
          </a:custGeom>
          <a:noFill/>
          <a:ln>
            <a:solidFill>
              <a:schemeClr val="bg1">
                <a:lumMod val="50000"/>
              </a:schemeClr>
            </a:solidFill>
          </a:ln>
          <a:extLst/>
        </p:spPr>
        <p:txBody>
          <a:bodyPr vert="horz" wrap="square" lIns="93286" tIns="46643" rIns="93286" bIns="46643" numCol="1" anchor="t" anchorCtr="0" compatLnSpc="1">
            <a:prstTxWarp prst="textNoShape">
              <a:avLst/>
            </a:prstTxWarp>
            <a:noAutofit/>
          </a:bodyPr>
          <a:lstStyle/>
          <a:p>
            <a:endParaRPr lang="en-US" sz="1300" dirty="0">
              <a:solidFill>
                <a:srgbClr val="FFFFFF">
                  <a:lumMod val="50000"/>
                </a:srgbClr>
              </a:solidFill>
            </a:endParaRPr>
          </a:p>
        </p:txBody>
      </p:sp>
      <p:sp>
        <p:nvSpPr>
          <p:cNvPr id="73" name="Freeform 99"/>
          <p:cNvSpPr>
            <a:spLocks noChangeAspect="1"/>
          </p:cNvSpPr>
          <p:nvPr>
            <p:custDataLst>
              <p:tags r:id="rId27"/>
            </p:custDataLst>
          </p:nvPr>
        </p:nvSpPr>
        <p:spPr bwMode="auto">
          <a:xfrm>
            <a:off x="8675727" y="5928102"/>
            <a:ext cx="175620" cy="166598"/>
          </a:xfrm>
          <a:custGeom>
            <a:avLst/>
            <a:gdLst>
              <a:gd name="T0" fmla="*/ 3040 w 3040"/>
              <a:gd name="T1" fmla="*/ 109 h 2884"/>
              <a:gd name="T2" fmla="*/ 2860 w 3040"/>
              <a:gd name="T3" fmla="*/ 256 h 2884"/>
              <a:gd name="T4" fmla="*/ 2673 w 3040"/>
              <a:gd name="T5" fmla="*/ 428 h 2884"/>
              <a:gd name="T6" fmla="*/ 2479 w 3040"/>
              <a:gd name="T7" fmla="*/ 627 h 2884"/>
              <a:gd name="T8" fmla="*/ 2277 w 3040"/>
              <a:gd name="T9" fmla="*/ 853 h 2884"/>
              <a:gd name="T10" fmla="*/ 2067 w 3040"/>
              <a:gd name="T11" fmla="*/ 1106 h 2884"/>
              <a:gd name="T12" fmla="*/ 1926 w 3040"/>
              <a:gd name="T13" fmla="*/ 1287 h 2884"/>
              <a:gd name="T14" fmla="*/ 1727 w 3040"/>
              <a:gd name="T15" fmla="*/ 1556 h 2884"/>
              <a:gd name="T16" fmla="*/ 1546 w 3040"/>
              <a:gd name="T17" fmla="*/ 1819 h 2884"/>
              <a:gd name="T18" fmla="*/ 1385 w 3040"/>
              <a:gd name="T19" fmla="*/ 2076 h 2884"/>
              <a:gd name="T20" fmla="*/ 1243 w 3040"/>
              <a:gd name="T21" fmla="*/ 2324 h 2884"/>
              <a:gd name="T22" fmla="*/ 1120 w 3040"/>
              <a:gd name="T23" fmla="*/ 2567 h 2884"/>
              <a:gd name="T24" fmla="*/ 865 w 3040"/>
              <a:gd name="T25" fmla="*/ 2741 h 2884"/>
              <a:gd name="T26" fmla="*/ 704 w 3040"/>
              <a:gd name="T27" fmla="*/ 2867 h 2884"/>
              <a:gd name="T28" fmla="*/ 675 w 3040"/>
              <a:gd name="T29" fmla="*/ 2856 h 2884"/>
              <a:gd name="T30" fmla="*/ 603 w 3040"/>
              <a:gd name="T31" fmla="*/ 2655 h 2884"/>
              <a:gd name="T32" fmla="*/ 498 w 3040"/>
              <a:gd name="T33" fmla="*/ 2404 h 2884"/>
              <a:gd name="T34" fmla="*/ 401 w 3040"/>
              <a:gd name="T35" fmla="*/ 2197 h 2884"/>
              <a:gd name="T36" fmla="*/ 311 w 3040"/>
              <a:gd name="T37" fmla="*/ 2034 h 2884"/>
              <a:gd name="T38" fmla="*/ 253 w 3040"/>
              <a:gd name="T39" fmla="*/ 1950 h 2884"/>
              <a:gd name="T40" fmla="*/ 164 w 3040"/>
              <a:gd name="T41" fmla="*/ 1855 h 2884"/>
              <a:gd name="T42" fmla="*/ 69 w 3040"/>
              <a:gd name="T43" fmla="*/ 1786 h 2884"/>
              <a:gd name="T44" fmla="*/ 0 w 3040"/>
              <a:gd name="T45" fmla="*/ 1757 h 2884"/>
              <a:gd name="T46" fmla="*/ 87 w 3040"/>
              <a:gd name="T47" fmla="*/ 1672 h 2884"/>
              <a:gd name="T48" fmla="*/ 172 w 3040"/>
              <a:gd name="T49" fmla="*/ 1605 h 2884"/>
              <a:gd name="T50" fmla="*/ 254 w 3040"/>
              <a:gd name="T51" fmla="*/ 1555 h 2884"/>
              <a:gd name="T52" fmla="*/ 332 w 3040"/>
              <a:gd name="T53" fmla="*/ 1523 h 2884"/>
              <a:gd name="T54" fmla="*/ 409 w 3040"/>
              <a:gd name="T55" fmla="*/ 1508 h 2884"/>
              <a:gd name="T56" fmla="*/ 444 w 3040"/>
              <a:gd name="T57" fmla="*/ 1507 h 2884"/>
              <a:gd name="T58" fmla="*/ 476 w 3040"/>
              <a:gd name="T59" fmla="*/ 1513 h 2884"/>
              <a:gd name="T60" fmla="*/ 543 w 3040"/>
              <a:gd name="T61" fmla="*/ 1551 h 2884"/>
              <a:gd name="T62" fmla="*/ 612 w 3040"/>
              <a:gd name="T63" fmla="*/ 1621 h 2884"/>
              <a:gd name="T64" fmla="*/ 683 w 3040"/>
              <a:gd name="T65" fmla="*/ 1723 h 2884"/>
              <a:gd name="T66" fmla="*/ 757 w 3040"/>
              <a:gd name="T67" fmla="*/ 1858 h 2884"/>
              <a:gd name="T68" fmla="*/ 877 w 3040"/>
              <a:gd name="T69" fmla="*/ 2117 h 2884"/>
              <a:gd name="T70" fmla="*/ 973 w 3040"/>
              <a:gd name="T71" fmla="*/ 1963 h 2884"/>
              <a:gd name="T72" fmla="*/ 1129 w 3040"/>
              <a:gd name="T73" fmla="*/ 1731 h 2884"/>
              <a:gd name="T74" fmla="*/ 1299 w 3040"/>
              <a:gd name="T75" fmla="*/ 1503 h 2884"/>
              <a:gd name="T76" fmla="*/ 1485 w 3040"/>
              <a:gd name="T77" fmla="*/ 1277 h 2884"/>
              <a:gd name="T78" fmla="*/ 1685 w 3040"/>
              <a:gd name="T79" fmla="*/ 1052 h 2884"/>
              <a:gd name="T80" fmla="*/ 1828 w 3040"/>
              <a:gd name="T81" fmla="*/ 904 h 2884"/>
              <a:gd name="T82" fmla="*/ 2045 w 3040"/>
              <a:gd name="T83" fmla="*/ 693 h 2884"/>
              <a:gd name="T84" fmla="*/ 2260 w 3040"/>
              <a:gd name="T85" fmla="*/ 502 h 2884"/>
              <a:gd name="T86" fmla="*/ 2474 w 3040"/>
              <a:gd name="T87" fmla="*/ 328 h 2884"/>
              <a:gd name="T88" fmla="*/ 2685 w 3040"/>
              <a:gd name="T89" fmla="*/ 175 h 2884"/>
              <a:gd name="T90" fmla="*/ 2893 w 3040"/>
              <a:gd name="T91" fmla="*/ 40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0" h="2884">
                <a:moveTo>
                  <a:pt x="2963" y="0"/>
                </a:moveTo>
                <a:lnTo>
                  <a:pt x="3040" y="109"/>
                </a:lnTo>
                <a:lnTo>
                  <a:pt x="3040" y="109"/>
                </a:lnTo>
                <a:lnTo>
                  <a:pt x="2981" y="155"/>
                </a:lnTo>
                <a:lnTo>
                  <a:pt x="2922" y="203"/>
                </a:lnTo>
                <a:lnTo>
                  <a:pt x="2860" y="256"/>
                </a:lnTo>
                <a:lnTo>
                  <a:pt x="2799" y="309"/>
                </a:lnTo>
                <a:lnTo>
                  <a:pt x="2736" y="367"/>
                </a:lnTo>
                <a:lnTo>
                  <a:pt x="2673" y="428"/>
                </a:lnTo>
                <a:lnTo>
                  <a:pt x="2610" y="491"/>
                </a:lnTo>
                <a:lnTo>
                  <a:pt x="2545" y="557"/>
                </a:lnTo>
                <a:lnTo>
                  <a:pt x="2479" y="627"/>
                </a:lnTo>
                <a:lnTo>
                  <a:pt x="2413" y="699"/>
                </a:lnTo>
                <a:lnTo>
                  <a:pt x="2346" y="775"/>
                </a:lnTo>
                <a:lnTo>
                  <a:pt x="2277" y="853"/>
                </a:lnTo>
                <a:lnTo>
                  <a:pt x="2209" y="934"/>
                </a:lnTo>
                <a:lnTo>
                  <a:pt x="2139" y="1018"/>
                </a:lnTo>
                <a:lnTo>
                  <a:pt x="2067" y="1106"/>
                </a:lnTo>
                <a:lnTo>
                  <a:pt x="1996" y="1196"/>
                </a:lnTo>
                <a:lnTo>
                  <a:pt x="1996" y="1196"/>
                </a:lnTo>
                <a:lnTo>
                  <a:pt x="1926" y="1287"/>
                </a:lnTo>
                <a:lnTo>
                  <a:pt x="1858" y="1377"/>
                </a:lnTo>
                <a:lnTo>
                  <a:pt x="1790" y="1468"/>
                </a:lnTo>
                <a:lnTo>
                  <a:pt x="1727" y="1556"/>
                </a:lnTo>
                <a:lnTo>
                  <a:pt x="1664" y="1645"/>
                </a:lnTo>
                <a:lnTo>
                  <a:pt x="1605" y="1733"/>
                </a:lnTo>
                <a:lnTo>
                  <a:pt x="1546" y="1819"/>
                </a:lnTo>
                <a:lnTo>
                  <a:pt x="1490" y="1905"/>
                </a:lnTo>
                <a:lnTo>
                  <a:pt x="1437" y="1991"/>
                </a:lnTo>
                <a:lnTo>
                  <a:pt x="1385" y="2076"/>
                </a:lnTo>
                <a:lnTo>
                  <a:pt x="1336" y="2159"/>
                </a:lnTo>
                <a:lnTo>
                  <a:pt x="1289" y="2242"/>
                </a:lnTo>
                <a:lnTo>
                  <a:pt x="1243" y="2324"/>
                </a:lnTo>
                <a:lnTo>
                  <a:pt x="1200" y="2405"/>
                </a:lnTo>
                <a:lnTo>
                  <a:pt x="1160" y="2486"/>
                </a:lnTo>
                <a:lnTo>
                  <a:pt x="1120" y="2567"/>
                </a:lnTo>
                <a:lnTo>
                  <a:pt x="958" y="2676"/>
                </a:lnTo>
                <a:lnTo>
                  <a:pt x="958" y="2676"/>
                </a:lnTo>
                <a:lnTo>
                  <a:pt x="865" y="2741"/>
                </a:lnTo>
                <a:lnTo>
                  <a:pt x="788" y="2798"/>
                </a:lnTo>
                <a:lnTo>
                  <a:pt x="728" y="2845"/>
                </a:lnTo>
                <a:lnTo>
                  <a:pt x="704" y="2867"/>
                </a:lnTo>
                <a:lnTo>
                  <a:pt x="683" y="2884"/>
                </a:lnTo>
                <a:lnTo>
                  <a:pt x="683" y="2884"/>
                </a:lnTo>
                <a:lnTo>
                  <a:pt x="675" y="2856"/>
                </a:lnTo>
                <a:lnTo>
                  <a:pt x="666" y="2825"/>
                </a:lnTo>
                <a:lnTo>
                  <a:pt x="639" y="2748"/>
                </a:lnTo>
                <a:lnTo>
                  <a:pt x="603" y="2655"/>
                </a:lnTo>
                <a:lnTo>
                  <a:pt x="560" y="2546"/>
                </a:lnTo>
                <a:lnTo>
                  <a:pt x="498" y="2404"/>
                </a:lnTo>
                <a:lnTo>
                  <a:pt x="498" y="2404"/>
                </a:lnTo>
                <a:lnTo>
                  <a:pt x="465" y="2330"/>
                </a:lnTo>
                <a:lnTo>
                  <a:pt x="433" y="2261"/>
                </a:lnTo>
                <a:lnTo>
                  <a:pt x="401" y="2197"/>
                </a:lnTo>
                <a:lnTo>
                  <a:pt x="371" y="2137"/>
                </a:lnTo>
                <a:lnTo>
                  <a:pt x="340" y="2084"/>
                </a:lnTo>
                <a:lnTo>
                  <a:pt x="311" y="2034"/>
                </a:lnTo>
                <a:lnTo>
                  <a:pt x="281" y="1991"/>
                </a:lnTo>
                <a:lnTo>
                  <a:pt x="253" y="1950"/>
                </a:lnTo>
                <a:lnTo>
                  <a:pt x="253" y="1950"/>
                </a:lnTo>
                <a:lnTo>
                  <a:pt x="225" y="1915"/>
                </a:lnTo>
                <a:lnTo>
                  <a:pt x="195" y="1885"/>
                </a:lnTo>
                <a:lnTo>
                  <a:pt x="164" y="1855"/>
                </a:lnTo>
                <a:lnTo>
                  <a:pt x="133" y="1829"/>
                </a:lnTo>
                <a:lnTo>
                  <a:pt x="101" y="1807"/>
                </a:lnTo>
                <a:lnTo>
                  <a:pt x="69" y="1786"/>
                </a:lnTo>
                <a:lnTo>
                  <a:pt x="35" y="1770"/>
                </a:lnTo>
                <a:lnTo>
                  <a:pt x="0" y="1757"/>
                </a:lnTo>
                <a:lnTo>
                  <a:pt x="0" y="1757"/>
                </a:lnTo>
                <a:lnTo>
                  <a:pt x="30" y="1726"/>
                </a:lnTo>
                <a:lnTo>
                  <a:pt x="59" y="1698"/>
                </a:lnTo>
                <a:lnTo>
                  <a:pt x="87" y="1672"/>
                </a:lnTo>
                <a:lnTo>
                  <a:pt x="116" y="1646"/>
                </a:lnTo>
                <a:lnTo>
                  <a:pt x="144" y="1625"/>
                </a:lnTo>
                <a:lnTo>
                  <a:pt x="172" y="1605"/>
                </a:lnTo>
                <a:lnTo>
                  <a:pt x="199" y="1586"/>
                </a:lnTo>
                <a:lnTo>
                  <a:pt x="227" y="1568"/>
                </a:lnTo>
                <a:lnTo>
                  <a:pt x="254" y="1555"/>
                </a:lnTo>
                <a:lnTo>
                  <a:pt x="281" y="1542"/>
                </a:lnTo>
                <a:lnTo>
                  <a:pt x="307" y="1531"/>
                </a:lnTo>
                <a:lnTo>
                  <a:pt x="332" y="1523"/>
                </a:lnTo>
                <a:lnTo>
                  <a:pt x="359" y="1516"/>
                </a:lnTo>
                <a:lnTo>
                  <a:pt x="385" y="1511"/>
                </a:lnTo>
                <a:lnTo>
                  <a:pt x="409" y="1508"/>
                </a:lnTo>
                <a:lnTo>
                  <a:pt x="434" y="1507"/>
                </a:lnTo>
                <a:lnTo>
                  <a:pt x="434" y="1507"/>
                </a:lnTo>
                <a:lnTo>
                  <a:pt x="444" y="1507"/>
                </a:lnTo>
                <a:lnTo>
                  <a:pt x="455" y="1508"/>
                </a:lnTo>
                <a:lnTo>
                  <a:pt x="465" y="1511"/>
                </a:lnTo>
                <a:lnTo>
                  <a:pt x="476" y="1513"/>
                </a:lnTo>
                <a:lnTo>
                  <a:pt x="499" y="1523"/>
                </a:lnTo>
                <a:lnTo>
                  <a:pt x="521" y="1535"/>
                </a:lnTo>
                <a:lnTo>
                  <a:pt x="543" y="1551"/>
                </a:lnTo>
                <a:lnTo>
                  <a:pt x="566" y="1571"/>
                </a:lnTo>
                <a:lnTo>
                  <a:pt x="589" y="1594"/>
                </a:lnTo>
                <a:lnTo>
                  <a:pt x="612" y="1621"/>
                </a:lnTo>
                <a:lnTo>
                  <a:pt x="636" y="1652"/>
                </a:lnTo>
                <a:lnTo>
                  <a:pt x="659" y="1685"/>
                </a:lnTo>
                <a:lnTo>
                  <a:pt x="683" y="1723"/>
                </a:lnTo>
                <a:lnTo>
                  <a:pt x="708" y="1763"/>
                </a:lnTo>
                <a:lnTo>
                  <a:pt x="733" y="1809"/>
                </a:lnTo>
                <a:lnTo>
                  <a:pt x="757" y="1858"/>
                </a:lnTo>
                <a:lnTo>
                  <a:pt x="783" y="1909"/>
                </a:lnTo>
                <a:lnTo>
                  <a:pt x="808" y="1964"/>
                </a:lnTo>
                <a:lnTo>
                  <a:pt x="877" y="2117"/>
                </a:lnTo>
                <a:lnTo>
                  <a:pt x="877" y="2117"/>
                </a:lnTo>
                <a:lnTo>
                  <a:pt x="924" y="2039"/>
                </a:lnTo>
                <a:lnTo>
                  <a:pt x="973" y="1963"/>
                </a:lnTo>
                <a:lnTo>
                  <a:pt x="1024" y="1885"/>
                </a:lnTo>
                <a:lnTo>
                  <a:pt x="1075" y="1808"/>
                </a:lnTo>
                <a:lnTo>
                  <a:pt x="1129" y="1731"/>
                </a:lnTo>
                <a:lnTo>
                  <a:pt x="1184" y="1655"/>
                </a:lnTo>
                <a:lnTo>
                  <a:pt x="1242" y="1578"/>
                </a:lnTo>
                <a:lnTo>
                  <a:pt x="1299" y="1503"/>
                </a:lnTo>
                <a:lnTo>
                  <a:pt x="1360" y="1427"/>
                </a:lnTo>
                <a:lnTo>
                  <a:pt x="1422" y="1351"/>
                </a:lnTo>
                <a:lnTo>
                  <a:pt x="1485" y="1277"/>
                </a:lnTo>
                <a:lnTo>
                  <a:pt x="1551" y="1201"/>
                </a:lnTo>
                <a:lnTo>
                  <a:pt x="1618" y="1127"/>
                </a:lnTo>
                <a:lnTo>
                  <a:pt x="1685" y="1052"/>
                </a:lnTo>
                <a:lnTo>
                  <a:pt x="1757" y="978"/>
                </a:lnTo>
                <a:lnTo>
                  <a:pt x="1828" y="904"/>
                </a:lnTo>
                <a:lnTo>
                  <a:pt x="1828" y="904"/>
                </a:lnTo>
                <a:lnTo>
                  <a:pt x="1901" y="831"/>
                </a:lnTo>
                <a:lnTo>
                  <a:pt x="1973" y="761"/>
                </a:lnTo>
                <a:lnTo>
                  <a:pt x="2045" y="693"/>
                </a:lnTo>
                <a:lnTo>
                  <a:pt x="2117" y="627"/>
                </a:lnTo>
                <a:lnTo>
                  <a:pt x="2189" y="564"/>
                </a:lnTo>
                <a:lnTo>
                  <a:pt x="2260" y="502"/>
                </a:lnTo>
                <a:lnTo>
                  <a:pt x="2331" y="441"/>
                </a:lnTo>
                <a:lnTo>
                  <a:pt x="2402" y="383"/>
                </a:lnTo>
                <a:lnTo>
                  <a:pt x="2474" y="328"/>
                </a:lnTo>
                <a:lnTo>
                  <a:pt x="2544" y="274"/>
                </a:lnTo>
                <a:lnTo>
                  <a:pt x="2614" y="223"/>
                </a:lnTo>
                <a:lnTo>
                  <a:pt x="2685" y="175"/>
                </a:lnTo>
                <a:lnTo>
                  <a:pt x="2755" y="128"/>
                </a:lnTo>
                <a:lnTo>
                  <a:pt x="2825" y="83"/>
                </a:lnTo>
                <a:lnTo>
                  <a:pt x="2893" y="40"/>
                </a:lnTo>
                <a:lnTo>
                  <a:pt x="2963" y="0"/>
                </a:lnTo>
                <a:lnTo>
                  <a:pt x="2963" y="0"/>
                </a:lnTo>
                <a:close/>
              </a:path>
            </a:pathLst>
          </a:custGeom>
          <a:noFill/>
          <a:ln>
            <a:solidFill>
              <a:schemeClr val="bg1">
                <a:lumMod val="50000"/>
              </a:schemeClr>
            </a:solidFill>
          </a:ln>
          <a:extLst/>
        </p:spPr>
        <p:txBody>
          <a:bodyPr vert="horz" wrap="square" lIns="93286" tIns="46643" rIns="93286" bIns="46643" numCol="1" anchor="t" anchorCtr="0" compatLnSpc="1">
            <a:prstTxWarp prst="textNoShape">
              <a:avLst/>
            </a:prstTxWarp>
            <a:noAutofit/>
          </a:bodyPr>
          <a:lstStyle/>
          <a:p>
            <a:endParaRPr lang="en-US" sz="1300" dirty="0">
              <a:solidFill>
                <a:srgbClr val="FFFFFF">
                  <a:lumMod val="50000"/>
                </a:srgbClr>
              </a:solidFill>
            </a:endParaRPr>
          </a:p>
        </p:txBody>
      </p:sp>
      <p:sp>
        <p:nvSpPr>
          <p:cNvPr id="77" name="Freeform 99"/>
          <p:cNvSpPr>
            <a:spLocks noChangeAspect="1"/>
          </p:cNvSpPr>
          <p:nvPr>
            <p:custDataLst>
              <p:tags r:id="rId28"/>
            </p:custDataLst>
          </p:nvPr>
        </p:nvSpPr>
        <p:spPr bwMode="auto">
          <a:xfrm>
            <a:off x="8689611" y="6145479"/>
            <a:ext cx="175620" cy="166598"/>
          </a:xfrm>
          <a:custGeom>
            <a:avLst/>
            <a:gdLst>
              <a:gd name="T0" fmla="*/ 3040 w 3040"/>
              <a:gd name="T1" fmla="*/ 109 h 2884"/>
              <a:gd name="T2" fmla="*/ 2860 w 3040"/>
              <a:gd name="T3" fmla="*/ 256 h 2884"/>
              <a:gd name="T4" fmla="*/ 2673 w 3040"/>
              <a:gd name="T5" fmla="*/ 428 h 2884"/>
              <a:gd name="T6" fmla="*/ 2479 w 3040"/>
              <a:gd name="T7" fmla="*/ 627 h 2884"/>
              <a:gd name="T8" fmla="*/ 2277 w 3040"/>
              <a:gd name="T9" fmla="*/ 853 h 2884"/>
              <a:gd name="T10" fmla="*/ 2067 w 3040"/>
              <a:gd name="T11" fmla="*/ 1106 h 2884"/>
              <a:gd name="T12" fmla="*/ 1926 w 3040"/>
              <a:gd name="T13" fmla="*/ 1287 h 2884"/>
              <a:gd name="T14" fmla="*/ 1727 w 3040"/>
              <a:gd name="T15" fmla="*/ 1556 h 2884"/>
              <a:gd name="T16" fmla="*/ 1546 w 3040"/>
              <a:gd name="T17" fmla="*/ 1819 h 2884"/>
              <a:gd name="T18" fmla="*/ 1385 w 3040"/>
              <a:gd name="T19" fmla="*/ 2076 h 2884"/>
              <a:gd name="T20" fmla="*/ 1243 w 3040"/>
              <a:gd name="T21" fmla="*/ 2324 h 2884"/>
              <a:gd name="T22" fmla="*/ 1120 w 3040"/>
              <a:gd name="T23" fmla="*/ 2567 h 2884"/>
              <a:gd name="T24" fmla="*/ 865 w 3040"/>
              <a:gd name="T25" fmla="*/ 2741 h 2884"/>
              <a:gd name="T26" fmla="*/ 704 w 3040"/>
              <a:gd name="T27" fmla="*/ 2867 h 2884"/>
              <a:gd name="T28" fmla="*/ 675 w 3040"/>
              <a:gd name="T29" fmla="*/ 2856 h 2884"/>
              <a:gd name="T30" fmla="*/ 603 w 3040"/>
              <a:gd name="T31" fmla="*/ 2655 h 2884"/>
              <a:gd name="T32" fmla="*/ 498 w 3040"/>
              <a:gd name="T33" fmla="*/ 2404 h 2884"/>
              <a:gd name="T34" fmla="*/ 401 w 3040"/>
              <a:gd name="T35" fmla="*/ 2197 h 2884"/>
              <a:gd name="T36" fmla="*/ 311 w 3040"/>
              <a:gd name="T37" fmla="*/ 2034 h 2884"/>
              <a:gd name="T38" fmla="*/ 253 w 3040"/>
              <a:gd name="T39" fmla="*/ 1950 h 2884"/>
              <a:gd name="T40" fmla="*/ 164 w 3040"/>
              <a:gd name="T41" fmla="*/ 1855 h 2884"/>
              <a:gd name="T42" fmla="*/ 69 w 3040"/>
              <a:gd name="T43" fmla="*/ 1786 h 2884"/>
              <a:gd name="T44" fmla="*/ 0 w 3040"/>
              <a:gd name="T45" fmla="*/ 1757 h 2884"/>
              <a:gd name="T46" fmla="*/ 87 w 3040"/>
              <a:gd name="T47" fmla="*/ 1672 h 2884"/>
              <a:gd name="T48" fmla="*/ 172 w 3040"/>
              <a:gd name="T49" fmla="*/ 1605 h 2884"/>
              <a:gd name="T50" fmla="*/ 254 w 3040"/>
              <a:gd name="T51" fmla="*/ 1555 h 2884"/>
              <a:gd name="T52" fmla="*/ 332 w 3040"/>
              <a:gd name="T53" fmla="*/ 1523 h 2884"/>
              <a:gd name="T54" fmla="*/ 409 w 3040"/>
              <a:gd name="T55" fmla="*/ 1508 h 2884"/>
              <a:gd name="T56" fmla="*/ 444 w 3040"/>
              <a:gd name="T57" fmla="*/ 1507 h 2884"/>
              <a:gd name="T58" fmla="*/ 476 w 3040"/>
              <a:gd name="T59" fmla="*/ 1513 h 2884"/>
              <a:gd name="T60" fmla="*/ 543 w 3040"/>
              <a:gd name="T61" fmla="*/ 1551 h 2884"/>
              <a:gd name="T62" fmla="*/ 612 w 3040"/>
              <a:gd name="T63" fmla="*/ 1621 h 2884"/>
              <a:gd name="T64" fmla="*/ 683 w 3040"/>
              <a:gd name="T65" fmla="*/ 1723 h 2884"/>
              <a:gd name="T66" fmla="*/ 757 w 3040"/>
              <a:gd name="T67" fmla="*/ 1858 h 2884"/>
              <a:gd name="T68" fmla="*/ 877 w 3040"/>
              <a:gd name="T69" fmla="*/ 2117 h 2884"/>
              <a:gd name="T70" fmla="*/ 973 w 3040"/>
              <a:gd name="T71" fmla="*/ 1963 h 2884"/>
              <a:gd name="T72" fmla="*/ 1129 w 3040"/>
              <a:gd name="T73" fmla="*/ 1731 h 2884"/>
              <a:gd name="T74" fmla="*/ 1299 w 3040"/>
              <a:gd name="T75" fmla="*/ 1503 h 2884"/>
              <a:gd name="T76" fmla="*/ 1485 w 3040"/>
              <a:gd name="T77" fmla="*/ 1277 h 2884"/>
              <a:gd name="T78" fmla="*/ 1685 w 3040"/>
              <a:gd name="T79" fmla="*/ 1052 h 2884"/>
              <a:gd name="T80" fmla="*/ 1828 w 3040"/>
              <a:gd name="T81" fmla="*/ 904 h 2884"/>
              <a:gd name="T82" fmla="*/ 2045 w 3040"/>
              <a:gd name="T83" fmla="*/ 693 h 2884"/>
              <a:gd name="T84" fmla="*/ 2260 w 3040"/>
              <a:gd name="T85" fmla="*/ 502 h 2884"/>
              <a:gd name="T86" fmla="*/ 2474 w 3040"/>
              <a:gd name="T87" fmla="*/ 328 h 2884"/>
              <a:gd name="T88" fmla="*/ 2685 w 3040"/>
              <a:gd name="T89" fmla="*/ 175 h 2884"/>
              <a:gd name="T90" fmla="*/ 2893 w 3040"/>
              <a:gd name="T91" fmla="*/ 40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0" h="2884">
                <a:moveTo>
                  <a:pt x="2963" y="0"/>
                </a:moveTo>
                <a:lnTo>
                  <a:pt x="3040" y="109"/>
                </a:lnTo>
                <a:lnTo>
                  <a:pt x="3040" y="109"/>
                </a:lnTo>
                <a:lnTo>
                  <a:pt x="2981" y="155"/>
                </a:lnTo>
                <a:lnTo>
                  <a:pt x="2922" y="203"/>
                </a:lnTo>
                <a:lnTo>
                  <a:pt x="2860" y="256"/>
                </a:lnTo>
                <a:lnTo>
                  <a:pt x="2799" y="309"/>
                </a:lnTo>
                <a:lnTo>
                  <a:pt x="2736" y="367"/>
                </a:lnTo>
                <a:lnTo>
                  <a:pt x="2673" y="428"/>
                </a:lnTo>
                <a:lnTo>
                  <a:pt x="2610" y="491"/>
                </a:lnTo>
                <a:lnTo>
                  <a:pt x="2545" y="557"/>
                </a:lnTo>
                <a:lnTo>
                  <a:pt x="2479" y="627"/>
                </a:lnTo>
                <a:lnTo>
                  <a:pt x="2413" y="699"/>
                </a:lnTo>
                <a:lnTo>
                  <a:pt x="2346" y="775"/>
                </a:lnTo>
                <a:lnTo>
                  <a:pt x="2277" y="853"/>
                </a:lnTo>
                <a:lnTo>
                  <a:pt x="2209" y="934"/>
                </a:lnTo>
                <a:lnTo>
                  <a:pt x="2139" y="1018"/>
                </a:lnTo>
                <a:lnTo>
                  <a:pt x="2067" y="1106"/>
                </a:lnTo>
                <a:lnTo>
                  <a:pt x="1996" y="1196"/>
                </a:lnTo>
                <a:lnTo>
                  <a:pt x="1996" y="1196"/>
                </a:lnTo>
                <a:lnTo>
                  <a:pt x="1926" y="1287"/>
                </a:lnTo>
                <a:lnTo>
                  <a:pt x="1858" y="1377"/>
                </a:lnTo>
                <a:lnTo>
                  <a:pt x="1790" y="1468"/>
                </a:lnTo>
                <a:lnTo>
                  <a:pt x="1727" y="1556"/>
                </a:lnTo>
                <a:lnTo>
                  <a:pt x="1664" y="1645"/>
                </a:lnTo>
                <a:lnTo>
                  <a:pt x="1605" y="1733"/>
                </a:lnTo>
                <a:lnTo>
                  <a:pt x="1546" y="1819"/>
                </a:lnTo>
                <a:lnTo>
                  <a:pt x="1490" y="1905"/>
                </a:lnTo>
                <a:lnTo>
                  <a:pt x="1437" y="1991"/>
                </a:lnTo>
                <a:lnTo>
                  <a:pt x="1385" y="2076"/>
                </a:lnTo>
                <a:lnTo>
                  <a:pt x="1336" y="2159"/>
                </a:lnTo>
                <a:lnTo>
                  <a:pt x="1289" y="2242"/>
                </a:lnTo>
                <a:lnTo>
                  <a:pt x="1243" y="2324"/>
                </a:lnTo>
                <a:lnTo>
                  <a:pt x="1200" y="2405"/>
                </a:lnTo>
                <a:lnTo>
                  <a:pt x="1160" y="2486"/>
                </a:lnTo>
                <a:lnTo>
                  <a:pt x="1120" y="2567"/>
                </a:lnTo>
                <a:lnTo>
                  <a:pt x="958" y="2676"/>
                </a:lnTo>
                <a:lnTo>
                  <a:pt x="958" y="2676"/>
                </a:lnTo>
                <a:lnTo>
                  <a:pt x="865" y="2741"/>
                </a:lnTo>
                <a:lnTo>
                  <a:pt x="788" y="2798"/>
                </a:lnTo>
                <a:lnTo>
                  <a:pt x="728" y="2845"/>
                </a:lnTo>
                <a:lnTo>
                  <a:pt x="704" y="2867"/>
                </a:lnTo>
                <a:lnTo>
                  <a:pt x="683" y="2884"/>
                </a:lnTo>
                <a:lnTo>
                  <a:pt x="683" y="2884"/>
                </a:lnTo>
                <a:lnTo>
                  <a:pt x="675" y="2856"/>
                </a:lnTo>
                <a:lnTo>
                  <a:pt x="666" y="2825"/>
                </a:lnTo>
                <a:lnTo>
                  <a:pt x="639" y="2748"/>
                </a:lnTo>
                <a:lnTo>
                  <a:pt x="603" y="2655"/>
                </a:lnTo>
                <a:lnTo>
                  <a:pt x="560" y="2546"/>
                </a:lnTo>
                <a:lnTo>
                  <a:pt x="498" y="2404"/>
                </a:lnTo>
                <a:lnTo>
                  <a:pt x="498" y="2404"/>
                </a:lnTo>
                <a:lnTo>
                  <a:pt x="465" y="2330"/>
                </a:lnTo>
                <a:lnTo>
                  <a:pt x="433" y="2261"/>
                </a:lnTo>
                <a:lnTo>
                  <a:pt x="401" y="2197"/>
                </a:lnTo>
                <a:lnTo>
                  <a:pt x="371" y="2137"/>
                </a:lnTo>
                <a:lnTo>
                  <a:pt x="340" y="2084"/>
                </a:lnTo>
                <a:lnTo>
                  <a:pt x="311" y="2034"/>
                </a:lnTo>
                <a:lnTo>
                  <a:pt x="281" y="1991"/>
                </a:lnTo>
                <a:lnTo>
                  <a:pt x="253" y="1950"/>
                </a:lnTo>
                <a:lnTo>
                  <a:pt x="253" y="1950"/>
                </a:lnTo>
                <a:lnTo>
                  <a:pt x="225" y="1915"/>
                </a:lnTo>
                <a:lnTo>
                  <a:pt x="195" y="1885"/>
                </a:lnTo>
                <a:lnTo>
                  <a:pt x="164" y="1855"/>
                </a:lnTo>
                <a:lnTo>
                  <a:pt x="133" y="1829"/>
                </a:lnTo>
                <a:lnTo>
                  <a:pt x="101" y="1807"/>
                </a:lnTo>
                <a:lnTo>
                  <a:pt x="69" y="1786"/>
                </a:lnTo>
                <a:lnTo>
                  <a:pt x="35" y="1770"/>
                </a:lnTo>
                <a:lnTo>
                  <a:pt x="0" y="1757"/>
                </a:lnTo>
                <a:lnTo>
                  <a:pt x="0" y="1757"/>
                </a:lnTo>
                <a:lnTo>
                  <a:pt x="30" y="1726"/>
                </a:lnTo>
                <a:lnTo>
                  <a:pt x="59" y="1698"/>
                </a:lnTo>
                <a:lnTo>
                  <a:pt x="87" y="1672"/>
                </a:lnTo>
                <a:lnTo>
                  <a:pt x="116" y="1646"/>
                </a:lnTo>
                <a:lnTo>
                  <a:pt x="144" y="1625"/>
                </a:lnTo>
                <a:lnTo>
                  <a:pt x="172" y="1605"/>
                </a:lnTo>
                <a:lnTo>
                  <a:pt x="199" y="1586"/>
                </a:lnTo>
                <a:lnTo>
                  <a:pt x="227" y="1568"/>
                </a:lnTo>
                <a:lnTo>
                  <a:pt x="254" y="1555"/>
                </a:lnTo>
                <a:lnTo>
                  <a:pt x="281" y="1542"/>
                </a:lnTo>
                <a:lnTo>
                  <a:pt x="307" y="1531"/>
                </a:lnTo>
                <a:lnTo>
                  <a:pt x="332" y="1523"/>
                </a:lnTo>
                <a:lnTo>
                  <a:pt x="359" y="1516"/>
                </a:lnTo>
                <a:lnTo>
                  <a:pt x="385" y="1511"/>
                </a:lnTo>
                <a:lnTo>
                  <a:pt x="409" y="1508"/>
                </a:lnTo>
                <a:lnTo>
                  <a:pt x="434" y="1507"/>
                </a:lnTo>
                <a:lnTo>
                  <a:pt x="434" y="1507"/>
                </a:lnTo>
                <a:lnTo>
                  <a:pt x="444" y="1507"/>
                </a:lnTo>
                <a:lnTo>
                  <a:pt x="455" y="1508"/>
                </a:lnTo>
                <a:lnTo>
                  <a:pt x="465" y="1511"/>
                </a:lnTo>
                <a:lnTo>
                  <a:pt x="476" y="1513"/>
                </a:lnTo>
                <a:lnTo>
                  <a:pt x="499" y="1523"/>
                </a:lnTo>
                <a:lnTo>
                  <a:pt x="521" y="1535"/>
                </a:lnTo>
                <a:lnTo>
                  <a:pt x="543" y="1551"/>
                </a:lnTo>
                <a:lnTo>
                  <a:pt x="566" y="1571"/>
                </a:lnTo>
                <a:lnTo>
                  <a:pt x="589" y="1594"/>
                </a:lnTo>
                <a:lnTo>
                  <a:pt x="612" y="1621"/>
                </a:lnTo>
                <a:lnTo>
                  <a:pt x="636" y="1652"/>
                </a:lnTo>
                <a:lnTo>
                  <a:pt x="659" y="1685"/>
                </a:lnTo>
                <a:lnTo>
                  <a:pt x="683" y="1723"/>
                </a:lnTo>
                <a:lnTo>
                  <a:pt x="708" y="1763"/>
                </a:lnTo>
                <a:lnTo>
                  <a:pt x="733" y="1809"/>
                </a:lnTo>
                <a:lnTo>
                  <a:pt x="757" y="1858"/>
                </a:lnTo>
                <a:lnTo>
                  <a:pt x="783" y="1909"/>
                </a:lnTo>
                <a:lnTo>
                  <a:pt x="808" y="1964"/>
                </a:lnTo>
                <a:lnTo>
                  <a:pt x="877" y="2117"/>
                </a:lnTo>
                <a:lnTo>
                  <a:pt x="877" y="2117"/>
                </a:lnTo>
                <a:lnTo>
                  <a:pt x="924" y="2039"/>
                </a:lnTo>
                <a:lnTo>
                  <a:pt x="973" y="1963"/>
                </a:lnTo>
                <a:lnTo>
                  <a:pt x="1024" y="1885"/>
                </a:lnTo>
                <a:lnTo>
                  <a:pt x="1075" y="1808"/>
                </a:lnTo>
                <a:lnTo>
                  <a:pt x="1129" y="1731"/>
                </a:lnTo>
                <a:lnTo>
                  <a:pt x="1184" y="1655"/>
                </a:lnTo>
                <a:lnTo>
                  <a:pt x="1242" y="1578"/>
                </a:lnTo>
                <a:lnTo>
                  <a:pt x="1299" y="1503"/>
                </a:lnTo>
                <a:lnTo>
                  <a:pt x="1360" y="1427"/>
                </a:lnTo>
                <a:lnTo>
                  <a:pt x="1422" y="1351"/>
                </a:lnTo>
                <a:lnTo>
                  <a:pt x="1485" y="1277"/>
                </a:lnTo>
                <a:lnTo>
                  <a:pt x="1551" y="1201"/>
                </a:lnTo>
                <a:lnTo>
                  <a:pt x="1618" y="1127"/>
                </a:lnTo>
                <a:lnTo>
                  <a:pt x="1685" y="1052"/>
                </a:lnTo>
                <a:lnTo>
                  <a:pt x="1757" y="978"/>
                </a:lnTo>
                <a:lnTo>
                  <a:pt x="1828" y="904"/>
                </a:lnTo>
                <a:lnTo>
                  <a:pt x="1828" y="904"/>
                </a:lnTo>
                <a:lnTo>
                  <a:pt x="1901" y="831"/>
                </a:lnTo>
                <a:lnTo>
                  <a:pt x="1973" y="761"/>
                </a:lnTo>
                <a:lnTo>
                  <a:pt x="2045" y="693"/>
                </a:lnTo>
                <a:lnTo>
                  <a:pt x="2117" y="627"/>
                </a:lnTo>
                <a:lnTo>
                  <a:pt x="2189" y="564"/>
                </a:lnTo>
                <a:lnTo>
                  <a:pt x="2260" y="502"/>
                </a:lnTo>
                <a:lnTo>
                  <a:pt x="2331" y="441"/>
                </a:lnTo>
                <a:lnTo>
                  <a:pt x="2402" y="383"/>
                </a:lnTo>
                <a:lnTo>
                  <a:pt x="2474" y="328"/>
                </a:lnTo>
                <a:lnTo>
                  <a:pt x="2544" y="274"/>
                </a:lnTo>
                <a:lnTo>
                  <a:pt x="2614" y="223"/>
                </a:lnTo>
                <a:lnTo>
                  <a:pt x="2685" y="175"/>
                </a:lnTo>
                <a:lnTo>
                  <a:pt x="2755" y="128"/>
                </a:lnTo>
                <a:lnTo>
                  <a:pt x="2825" y="83"/>
                </a:lnTo>
                <a:lnTo>
                  <a:pt x="2893" y="40"/>
                </a:lnTo>
                <a:lnTo>
                  <a:pt x="2963" y="0"/>
                </a:lnTo>
                <a:lnTo>
                  <a:pt x="2963" y="0"/>
                </a:lnTo>
                <a:close/>
              </a:path>
            </a:pathLst>
          </a:custGeom>
          <a:noFill/>
          <a:ln>
            <a:solidFill>
              <a:schemeClr val="bg1">
                <a:lumMod val="50000"/>
              </a:schemeClr>
            </a:solidFill>
          </a:ln>
          <a:extLst/>
        </p:spPr>
        <p:txBody>
          <a:bodyPr vert="horz" wrap="square" lIns="93286" tIns="46643" rIns="93286" bIns="46643" numCol="1" anchor="t" anchorCtr="0" compatLnSpc="1">
            <a:prstTxWarp prst="textNoShape">
              <a:avLst/>
            </a:prstTxWarp>
            <a:noAutofit/>
          </a:bodyPr>
          <a:lstStyle/>
          <a:p>
            <a:endParaRPr lang="en-US" sz="1300" dirty="0">
              <a:solidFill>
                <a:srgbClr val="FFFFFF">
                  <a:lumMod val="50000"/>
                </a:srgbClr>
              </a:solidFill>
            </a:endParaRPr>
          </a:p>
        </p:txBody>
      </p:sp>
    </p:spTree>
    <p:extLst>
      <p:ext uri="{BB962C8B-B14F-4D97-AF65-F5344CB8AC3E}">
        <p14:creationId xmlns:p14="http://schemas.microsoft.com/office/powerpoint/2010/main" val="961238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489" y="1753582"/>
            <a:ext cx="8794113" cy="1143000"/>
          </a:xfrm>
        </p:spPr>
        <p:txBody>
          <a:bodyPr/>
          <a:lstStyle/>
          <a:p>
            <a:r>
              <a:rPr lang="en-US" sz="3600" dirty="0">
                <a:solidFill>
                  <a:schemeClr val="tx1"/>
                </a:solidFill>
              </a:rPr>
              <a:t>II . The Project Management Team (PMT)</a:t>
            </a:r>
            <a:br>
              <a:rPr lang="en-US" sz="3600" dirty="0">
                <a:solidFill>
                  <a:schemeClr val="tx1"/>
                </a:solidFill>
              </a:rPr>
            </a:br>
            <a:endParaRPr lang="en-IN" dirty="0">
              <a:solidFill>
                <a:schemeClr val="tx1"/>
              </a:solidFill>
            </a:endParaRPr>
          </a:p>
        </p:txBody>
      </p:sp>
      <p:sp>
        <p:nvSpPr>
          <p:cNvPr id="3" name="Rectangle 2"/>
          <p:cNvSpPr/>
          <p:nvPr/>
        </p:nvSpPr>
        <p:spPr>
          <a:xfrm>
            <a:off x="2667000" y="3657600"/>
            <a:ext cx="6019800" cy="18288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Wingdings" panose="05000000000000000000" pitchFamily="2" charset="2"/>
              <a:buChar char="q"/>
            </a:pPr>
            <a:r>
              <a:rPr lang="en-US" dirty="0">
                <a:solidFill>
                  <a:schemeClr val="tx1"/>
                </a:solidFill>
              </a:rPr>
              <a:t>Membership of the PMT</a:t>
            </a:r>
          </a:p>
          <a:p>
            <a:pPr marL="285750" indent="-285750">
              <a:buFont typeface="Wingdings" panose="05000000000000000000" pitchFamily="2" charset="2"/>
              <a:buChar char="q"/>
            </a:pPr>
            <a:r>
              <a:rPr lang="en-US" dirty="0">
                <a:solidFill>
                  <a:schemeClr val="tx1"/>
                </a:solidFill>
              </a:rPr>
              <a:t>The key roles and responsibilities of the project management team (PMT) in the CCEOP process;</a:t>
            </a:r>
          </a:p>
          <a:p>
            <a:pPr marL="285750" indent="-285750">
              <a:buFont typeface="Wingdings" panose="05000000000000000000" pitchFamily="2" charset="2"/>
              <a:buChar char="q"/>
            </a:pPr>
            <a:r>
              <a:rPr lang="en-US" dirty="0">
                <a:solidFill>
                  <a:schemeClr val="tx1"/>
                </a:solidFill>
              </a:rPr>
              <a:t>Project Management Support Package</a:t>
            </a:r>
          </a:p>
        </p:txBody>
      </p:sp>
      <p:sp>
        <p:nvSpPr>
          <p:cNvPr id="6" name="Pentagon 5"/>
          <p:cNvSpPr/>
          <p:nvPr/>
        </p:nvSpPr>
        <p:spPr>
          <a:xfrm>
            <a:off x="228600" y="3657600"/>
            <a:ext cx="2286000" cy="1219200"/>
          </a:xfrm>
          <a:prstGeom prst="homePlate">
            <a:avLst>
              <a:gd name="adj" fmla="val 26042"/>
            </a:avLst>
          </a:prstGeom>
          <a:solidFill>
            <a:srgbClr val="00B0F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This Section Covers</a:t>
            </a:r>
          </a:p>
        </p:txBody>
      </p:sp>
    </p:spTree>
    <p:extLst>
      <p:ext uri="{BB962C8B-B14F-4D97-AF65-F5344CB8AC3E}">
        <p14:creationId xmlns:p14="http://schemas.microsoft.com/office/powerpoint/2010/main" val="1207270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p:cNvGraphicFramePr>
          <p:nvPr/>
        </p:nvGraphicFramePr>
        <p:xfrm>
          <a:off x="1588" y="1592"/>
          <a:ext cx="1587" cy="1587"/>
        </p:xfrm>
        <a:graphic>
          <a:graphicData uri="http://schemas.openxmlformats.org/presentationml/2006/ole">
            <mc:AlternateContent xmlns:mc="http://schemas.openxmlformats.org/markup-compatibility/2006">
              <mc:Choice xmlns:v="urn:schemas-microsoft-com:vml" Requires="v">
                <p:oleObj spid="_x0000_s1059941" name="think-cell Slide" r:id="rId5" imgW="360" imgH="360" progId="TCLayout.ActiveDocument.1">
                  <p:embed/>
                </p:oleObj>
              </mc:Choice>
              <mc:Fallback>
                <p:oleObj name="think-cell Slide" r:id="rId5" imgW="360" imgH="360" progId="TCLayout.ActiveDocument.1">
                  <p:embed/>
                  <p:pic>
                    <p:nvPicPr>
                      <p:cNvPr id="26" name="Object 25" hidden="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 name="Rectangle 69" hidden="1"/>
          <p:cNvSpPr/>
          <p:nvPr>
            <p:custDataLst>
              <p:tags r:id="rId2"/>
            </p:custDataLst>
          </p:nvPr>
        </p:nvSpPr>
        <p:spPr bwMode="auto">
          <a:xfrm>
            <a:off x="0" y="2"/>
            <a:ext cx="292388" cy="276999"/>
          </a:xfrm>
          <a:prstGeom prst="rect">
            <a:avLst/>
          </a:prstGeom>
          <a:solidFill>
            <a:scrgbClr r="0" g="0" b="0"/>
          </a:solidFill>
          <a:ln w="9525">
            <a:noFill/>
            <a:miter lim="800000"/>
            <a:headEnd/>
            <a:tailEnd/>
          </a:ln>
          <a:effectLst/>
        </p:spPr>
        <p:txBody>
          <a:bodyPr vert="horz" wrap="none" lIns="0" tIns="0" rIns="0" bIns="0" rtlCol="0" anchor="ctr" anchorCtr="0">
            <a:noAutofit/>
          </a:bodyPr>
          <a:lstStyle/>
          <a:p>
            <a:pPr algn="ctr" defTabSz="787234">
              <a:spcBef>
                <a:spcPct val="0"/>
              </a:spcBef>
              <a:spcAft>
                <a:spcPct val="0"/>
              </a:spcAft>
              <a:buClr>
                <a:srgbClr val="204024"/>
              </a:buClr>
              <a:buSzPct val="125000"/>
            </a:pPr>
            <a:endParaRPr lang="en-GB" sz="1400" dirty="0">
              <a:solidFill>
                <a:srgbClr val="000000"/>
              </a:solidFill>
              <a:latin typeface="Arial"/>
              <a:sym typeface="Arial"/>
            </a:endParaRPr>
          </a:p>
        </p:txBody>
      </p:sp>
      <p:sp>
        <p:nvSpPr>
          <p:cNvPr id="39" name="Title 1"/>
          <p:cNvSpPr txBox="1">
            <a:spLocks/>
          </p:cNvSpPr>
          <p:nvPr/>
        </p:nvSpPr>
        <p:spPr bwMode="gray">
          <a:xfrm>
            <a:off x="656588" y="106680"/>
            <a:ext cx="831281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defTabSz="911135" fontAlgn="base">
              <a:spcBef>
                <a:spcPct val="0"/>
              </a:spcBef>
              <a:spcAft>
                <a:spcPct val="0"/>
              </a:spcAft>
              <a:tabLst>
                <a:tab pos="368907" algn="l"/>
              </a:tabLst>
              <a:defRPr/>
            </a:pPr>
            <a:r>
              <a:rPr lang="en-GB" sz="2000" b="1" dirty="0">
                <a:solidFill>
                  <a:srgbClr val="FFFFFF"/>
                </a:solidFill>
                <a:latin typeface="Arial Narrow"/>
                <a:cs typeface="Arial Narrow"/>
              </a:rPr>
              <a:t>The Project Management Team (PMT) – A key tool for managing the CCEOP</a:t>
            </a:r>
            <a:endParaRPr lang="en-US" sz="2000" b="1" kern="1200" dirty="0">
              <a:solidFill>
                <a:srgbClr val="FFFFFF"/>
              </a:solidFill>
              <a:latin typeface="Arial Narrow"/>
              <a:cs typeface="Arial Narrow"/>
            </a:endParaRPr>
          </a:p>
        </p:txBody>
      </p:sp>
      <p:pic>
        <p:nvPicPr>
          <p:cNvPr id="29" name="Picture 28"/>
          <p:cNvPicPr>
            <a:picLocks noChangeAspect="1"/>
          </p:cNvPicPr>
          <p:nvPr/>
        </p:nvPicPr>
        <p:blipFill>
          <a:blip r:embed="rId7"/>
          <a:stretch>
            <a:fillRect/>
          </a:stretch>
        </p:blipFill>
        <p:spPr>
          <a:xfrm>
            <a:off x="-20320" y="1346200"/>
            <a:ext cx="3822700" cy="50800"/>
          </a:xfrm>
          <a:prstGeom prst="rect">
            <a:avLst/>
          </a:prstGeom>
        </p:spPr>
      </p:pic>
      <p:sp>
        <p:nvSpPr>
          <p:cNvPr id="10" name="Rectangle 9"/>
          <p:cNvSpPr/>
          <p:nvPr/>
        </p:nvSpPr>
        <p:spPr bwMode="auto">
          <a:xfrm>
            <a:off x="0" y="122304"/>
            <a:ext cx="521608" cy="276999"/>
          </a:xfrm>
          <a:prstGeom prst="rect">
            <a:avLst/>
          </a:prstGeom>
          <a:solidFill>
            <a:srgbClr val="00589F"/>
          </a:solidFill>
          <a:ln w="9525">
            <a:noFill/>
            <a:miter lim="800000"/>
            <a:headEnd/>
            <a:tailEnd/>
          </a:ln>
          <a:effectLst/>
        </p:spPr>
        <p:txBody>
          <a:bodyPr wrap="square" lIns="0" tIns="0" rIns="0" bIns="0" rtlCol="0" anchor="ctr">
            <a:spAutoFit/>
          </a:bodyPr>
          <a:lstStyle/>
          <a:p>
            <a:pPr algn="ctr" defTabSz="787400">
              <a:buClr>
                <a:schemeClr val="tx2"/>
              </a:buClr>
              <a:buSzPct val="125000"/>
            </a:pPr>
            <a:endParaRPr lang="en-US" dirty="0">
              <a:solidFill>
                <a:schemeClr val="bg1"/>
              </a:solidFill>
            </a:endParaRPr>
          </a:p>
        </p:txBody>
      </p:sp>
      <p:pic>
        <p:nvPicPr>
          <p:cNvPr id="6" name="Picture 5"/>
          <p:cNvPicPr>
            <a:picLocks noChangeAspect="1"/>
          </p:cNvPicPr>
          <p:nvPr/>
        </p:nvPicPr>
        <p:blipFill>
          <a:blip r:embed="rId8"/>
          <a:stretch>
            <a:fillRect/>
          </a:stretch>
        </p:blipFill>
        <p:spPr>
          <a:xfrm>
            <a:off x="968107" y="2599105"/>
            <a:ext cx="485730" cy="665630"/>
          </a:xfrm>
          <a:prstGeom prst="rect">
            <a:avLst/>
          </a:prstGeom>
        </p:spPr>
      </p:pic>
      <p:sp>
        <p:nvSpPr>
          <p:cNvPr id="17" name="Title 1"/>
          <p:cNvSpPr txBox="1">
            <a:spLocks/>
          </p:cNvSpPr>
          <p:nvPr/>
        </p:nvSpPr>
        <p:spPr bwMode="gray">
          <a:xfrm>
            <a:off x="228599" y="635957"/>
            <a:ext cx="87177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defTabSz="685800"/>
            <a:r>
              <a:rPr lang="en-IN" sz="1500" b="1" i="1" dirty="0">
                <a:solidFill>
                  <a:srgbClr val="0091CF"/>
                </a:solidFill>
                <a:cs typeface="Arial"/>
              </a:rPr>
              <a:t>To manage the key processes at each stage of the CCEOP, each country should constitute of Project Management Team (PMT) that will serve as the coordination </a:t>
            </a:r>
            <a:r>
              <a:rPr lang="en-IN" sz="1500" b="1" i="1" dirty="0" smtClean="0">
                <a:solidFill>
                  <a:srgbClr val="0091CF"/>
                </a:solidFill>
                <a:cs typeface="Arial"/>
              </a:rPr>
              <a:t>hub</a:t>
            </a:r>
            <a:r>
              <a:rPr lang="en-IN" sz="1500" b="1" i="1" dirty="0">
                <a:solidFill>
                  <a:srgbClr val="0091CF"/>
                </a:solidFill>
                <a:cs typeface="Arial"/>
              </a:rPr>
              <a:t> </a:t>
            </a:r>
            <a:r>
              <a:rPr lang="en-IN" sz="1100" b="1" i="1" dirty="0" smtClean="0">
                <a:solidFill>
                  <a:srgbClr val="0091CF"/>
                </a:solidFill>
                <a:cs typeface="Arial"/>
              </a:rPr>
              <a:t>(A project management support package is available </a:t>
            </a:r>
            <a:r>
              <a:rPr lang="en-IN" sz="1100" b="1" i="1" dirty="0" smtClean="0">
                <a:solidFill>
                  <a:srgbClr val="0000E6"/>
                </a:solidFill>
                <a:cs typeface="Arial"/>
                <a:hlinkClick r:id="rId9"/>
              </a:rPr>
              <a:t>here</a:t>
            </a:r>
            <a:r>
              <a:rPr lang="en-IN" sz="1100" b="1" i="1" dirty="0" smtClean="0">
                <a:solidFill>
                  <a:srgbClr val="0091CF"/>
                </a:solidFill>
                <a:cs typeface="Arial"/>
              </a:rPr>
              <a:t>)</a:t>
            </a:r>
            <a:endParaRPr lang="en-US" sz="1100" b="1" i="1" dirty="0">
              <a:solidFill>
                <a:srgbClr val="0091CF"/>
              </a:solidFill>
              <a:latin typeface="Arial"/>
              <a:cs typeface="Arial"/>
            </a:endParaRPr>
          </a:p>
        </p:txBody>
      </p:sp>
      <p:sp>
        <p:nvSpPr>
          <p:cNvPr id="20" name="Pentagon 19"/>
          <p:cNvSpPr/>
          <p:nvPr/>
        </p:nvSpPr>
        <p:spPr>
          <a:xfrm>
            <a:off x="310368" y="1577998"/>
            <a:ext cx="1801208" cy="933042"/>
          </a:xfrm>
          <a:prstGeom prst="homePlate">
            <a:avLst>
              <a:gd name="adj" fmla="val 26042"/>
            </a:avLst>
          </a:prstGeom>
          <a:solidFill>
            <a:srgbClr val="00B0F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Suggested Membership</a:t>
            </a:r>
          </a:p>
        </p:txBody>
      </p:sp>
      <p:sp>
        <p:nvSpPr>
          <p:cNvPr id="4" name="Rectangle 3"/>
          <p:cNvSpPr/>
          <p:nvPr/>
        </p:nvSpPr>
        <p:spPr>
          <a:xfrm>
            <a:off x="2286000" y="1404989"/>
            <a:ext cx="6553200" cy="1756516"/>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200" dirty="0">
                <a:solidFill>
                  <a:schemeClr val="tx1"/>
                </a:solidFill>
              </a:rPr>
              <a:t>The government has full authority to determine who sits on the PMT, but the following parties are recommended;</a:t>
            </a:r>
          </a:p>
          <a:p>
            <a:pPr marL="285750" indent="-285750">
              <a:spcAft>
                <a:spcPts val="600"/>
              </a:spcAft>
              <a:buFont typeface="Arial" panose="020B0604020202020204" pitchFamily="34" charset="0"/>
              <a:buChar char="•"/>
            </a:pPr>
            <a:r>
              <a:rPr lang="en-US" sz="1200" dirty="0">
                <a:solidFill>
                  <a:schemeClr val="tx1"/>
                </a:solidFill>
              </a:rPr>
              <a:t>The chief EPI logistician or program manager to serve as Chair;</a:t>
            </a:r>
          </a:p>
          <a:p>
            <a:pPr marL="285750" indent="-285750">
              <a:spcAft>
                <a:spcPts val="600"/>
              </a:spcAft>
              <a:buFont typeface="Arial" panose="020B0604020202020204" pitchFamily="34" charset="0"/>
              <a:buChar char="•"/>
            </a:pPr>
            <a:r>
              <a:rPr lang="en-US" sz="1200" dirty="0">
                <a:solidFill>
                  <a:schemeClr val="tx1"/>
                </a:solidFill>
              </a:rPr>
              <a:t>A representative from the UNICEF Country Office;</a:t>
            </a:r>
          </a:p>
          <a:p>
            <a:pPr marL="285750" indent="-285750">
              <a:spcAft>
                <a:spcPts val="600"/>
              </a:spcAft>
              <a:buFont typeface="Arial" panose="020B0604020202020204" pitchFamily="34" charset="0"/>
              <a:buChar char="•"/>
            </a:pPr>
            <a:r>
              <a:rPr lang="en-US" sz="1200" dirty="0">
                <a:solidFill>
                  <a:schemeClr val="tx1"/>
                </a:solidFill>
              </a:rPr>
              <a:t>Partners and other stakeholders from the logistics working group – particularly those involved in cold chain.</a:t>
            </a:r>
          </a:p>
          <a:p>
            <a:pPr marL="285750" indent="-285750">
              <a:spcAft>
                <a:spcPts val="600"/>
              </a:spcAft>
              <a:buFont typeface="Arial" panose="020B0604020202020204" pitchFamily="34" charset="0"/>
              <a:buChar char="•"/>
            </a:pPr>
            <a:r>
              <a:rPr lang="en-US" sz="1200" dirty="0">
                <a:solidFill>
                  <a:schemeClr val="tx1"/>
                </a:solidFill>
              </a:rPr>
              <a:t>A multidisciplinary team consisting of </a:t>
            </a:r>
            <a:r>
              <a:rPr lang="en-US" sz="1200" dirty="0" err="1">
                <a:solidFill>
                  <a:schemeClr val="tx1"/>
                </a:solidFill>
              </a:rPr>
              <a:t>programme</a:t>
            </a:r>
            <a:r>
              <a:rPr lang="en-US" sz="1200" dirty="0">
                <a:solidFill>
                  <a:schemeClr val="tx1"/>
                </a:solidFill>
              </a:rPr>
              <a:t> and supply professionals is recommended</a:t>
            </a:r>
          </a:p>
        </p:txBody>
      </p:sp>
      <p:sp>
        <p:nvSpPr>
          <p:cNvPr id="22" name="Pentagon 21"/>
          <p:cNvSpPr/>
          <p:nvPr/>
        </p:nvSpPr>
        <p:spPr>
          <a:xfrm>
            <a:off x="310368" y="3352800"/>
            <a:ext cx="1801208" cy="933042"/>
          </a:xfrm>
          <a:prstGeom prst="homePlate">
            <a:avLst>
              <a:gd name="adj" fmla="val 26042"/>
            </a:avLst>
          </a:prstGeom>
          <a:solidFill>
            <a:srgbClr val="00B0F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Convening and Meeting</a:t>
            </a:r>
          </a:p>
        </p:txBody>
      </p:sp>
      <p:sp>
        <p:nvSpPr>
          <p:cNvPr id="30" name="Rectangle 29"/>
          <p:cNvSpPr/>
          <p:nvPr/>
        </p:nvSpPr>
        <p:spPr>
          <a:xfrm>
            <a:off x="2286000" y="3264735"/>
            <a:ext cx="6553200" cy="1307265"/>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200" dirty="0">
                <a:solidFill>
                  <a:schemeClr val="tx1"/>
                </a:solidFill>
              </a:rPr>
              <a:t>The PMT should be established </a:t>
            </a:r>
            <a:r>
              <a:rPr lang="en-US" sz="1200" dirty="0" smtClean="0">
                <a:solidFill>
                  <a:schemeClr val="tx1"/>
                </a:solidFill>
              </a:rPr>
              <a:t>during </a:t>
            </a:r>
            <a:r>
              <a:rPr lang="en-US" sz="1200" dirty="0">
                <a:solidFill>
                  <a:schemeClr val="tx1"/>
                </a:solidFill>
              </a:rPr>
              <a:t>the application phase and should manage the project until installation is finalized</a:t>
            </a:r>
            <a:r>
              <a:rPr lang="en-US" sz="1200" dirty="0">
                <a:solidFill>
                  <a:srgbClr val="FF0000"/>
                </a:solidFill>
              </a:rPr>
              <a:t>. </a:t>
            </a:r>
            <a:r>
              <a:rPr lang="en-US" sz="1200" dirty="0">
                <a:solidFill>
                  <a:schemeClr val="tx1"/>
                </a:solidFill>
              </a:rPr>
              <a:t>The PMT should determine how often it should meet, and develop  a TOR, the necessary work plans and coordination tools.</a:t>
            </a:r>
          </a:p>
          <a:p>
            <a:pPr>
              <a:spcAft>
                <a:spcPts val="600"/>
              </a:spcAft>
            </a:pPr>
            <a:r>
              <a:rPr lang="en-US" sz="1200" dirty="0">
                <a:solidFill>
                  <a:schemeClr val="tx1"/>
                </a:solidFill>
              </a:rPr>
              <a:t>To ensure that all key processes are covered, it is recommended that the PMT have its own meetings, separate from any existing LWG or coordination body (particularly during the first year of implementation.)</a:t>
            </a:r>
          </a:p>
        </p:txBody>
      </p:sp>
      <p:sp>
        <p:nvSpPr>
          <p:cNvPr id="16" name="Pentagon 15"/>
          <p:cNvSpPr/>
          <p:nvPr/>
        </p:nvSpPr>
        <p:spPr>
          <a:xfrm>
            <a:off x="310368" y="5102076"/>
            <a:ext cx="1801208" cy="933042"/>
          </a:xfrm>
          <a:prstGeom prst="homePlate">
            <a:avLst>
              <a:gd name="adj" fmla="val 26042"/>
            </a:avLst>
          </a:prstGeom>
          <a:solidFill>
            <a:srgbClr val="00B0F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Coordination</a:t>
            </a:r>
          </a:p>
        </p:txBody>
      </p:sp>
      <p:sp>
        <p:nvSpPr>
          <p:cNvPr id="18" name="Rectangle 17"/>
          <p:cNvSpPr/>
          <p:nvPr/>
        </p:nvSpPr>
        <p:spPr>
          <a:xfrm>
            <a:off x="2286000" y="4800600"/>
            <a:ext cx="6553200" cy="1356088"/>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200" dirty="0">
                <a:solidFill>
                  <a:schemeClr val="tx1"/>
                </a:solidFill>
              </a:rPr>
              <a:t>The PMT is expected to coordinate with the following parties:</a:t>
            </a:r>
          </a:p>
          <a:p>
            <a:pPr marL="285750" indent="-285750">
              <a:spcAft>
                <a:spcPts val="600"/>
              </a:spcAft>
              <a:buFont typeface="Arial" panose="020B0604020202020204" pitchFamily="34" charset="0"/>
              <a:buChar char="•"/>
            </a:pPr>
            <a:r>
              <a:rPr lang="en-US" sz="1200" dirty="0">
                <a:solidFill>
                  <a:schemeClr val="tx1"/>
                </a:solidFill>
              </a:rPr>
              <a:t>Local service providers (when the tender has been awarded)</a:t>
            </a:r>
          </a:p>
          <a:p>
            <a:pPr marL="285750" indent="-285750">
              <a:spcAft>
                <a:spcPts val="600"/>
              </a:spcAft>
              <a:buFont typeface="Arial" panose="020B0604020202020204" pitchFamily="34" charset="0"/>
              <a:buChar char="•"/>
            </a:pPr>
            <a:r>
              <a:rPr lang="en-US" sz="1200" dirty="0" err="1" smtClean="0">
                <a:solidFill>
                  <a:schemeClr val="tx1"/>
                </a:solidFill>
              </a:rPr>
              <a:t>MoH</a:t>
            </a:r>
            <a:r>
              <a:rPr lang="en-US" sz="1200" dirty="0" smtClean="0">
                <a:solidFill>
                  <a:schemeClr val="tx1"/>
                </a:solidFill>
              </a:rPr>
              <a:t>/</a:t>
            </a:r>
            <a:r>
              <a:rPr lang="en-US" sz="1200" dirty="0" err="1" smtClean="0">
                <a:solidFill>
                  <a:schemeClr val="tx1"/>
                </a:solidFill>
              </a:rPr>
              <a:t>MoF</a:t>
            </a:r>
            <a:r>
              <a:rPr lang="en-US" sz="1200" dirty="0" smtClean="0">
                <a:solidFill>
                  <a:schemeClr val="tx1"/>
                </a:solidFill>
              </a:rPr>
              <a:t> </a:t>
            </a:r>
            <a:r>
              <a:rPr lang="en-US" sz="1200" dirty="0">
                <a:solidFill>
                  <a:schemeClr val="tx1"/>
                </a:solidFill>
              </a:rPr>
              <a:t>and Customs Authorities as applicable</a:t>
            </a:r>
          </a:p>
          <a:p>
            <a:pPr marL="285750" indent="-285750">
              <a:spcAft>
                <a:spcPts val="600"/>
              </a:spcAft>
              <a:buFont typeface="Arial" panose="020B0604020202020204" pitchFamily="34" charset="0"/>
              <a:buChar char="•"/>
            </a:pPr>
            <a:r>
              <a:rPr lang="en-US" sz="1200" dirty="0">
                <a:solidFill>
                  <a:schemeClr val="tx1"/>
                </a:solidFill>
              </a:rPr>
              <a:t>District/Provincial Health Authorities</a:t>
            </a:r>
          </a:p>
        </p:txBody>
      </p:sp>
    </p:spTree>
    <p:extLst>
      <p:ext uri="{BB962C8B-B14F-4D97-AF65-F5344CB8AC3E}">
        <p14:creationId xmlns:p14="http://schemas.microsoft.com/office/powerpoint/2010/main" val="2617383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3136" y="1676400"/>
            <a:ext cx="8794113" cy="1371600"/>
          </a:xfrm>
        </p:spPr>
        <p:txBody>
          <a:bodyPr/>
          <a:lstStyle/>
          <a:p>
            <a:r>
              <a:rPr lang="en-US" sz="3600" dirty="0">
                <a:solidFill>
                  <a:schemeClr val="tx1"/>
                </a:solidFill>
              </a:rPr>
              <a:t>III. Developing the</a:t>
            </a:r>
            <a:r>
              <a:rPr lang="en-US" sz="3600" dirty="0">
                <a:solidFill>
                  <a:srgbClr val="FF0000"/>
                </a:solidFill>
              </a:rPr>
              <a:t> </a:t>
            </a:r>
            <a:r>
              <a:rPr lang="en-US" sz="3600" dirty="0">
                <a:solidFill>
                  <a:schemeClr val="tx1"/>
                </a:solidFill>
              </a:rPr>
              <a:t>Operational Deployment Plan</a:t>
            </a:r>
            <a:br>
              <a:rPr lang="en-US" sz="3600" dirty="0">
                <a:solidFill>
                  <a:schemeClr val="tx1"/>
                </a:solidFill>
              </a:rPr>
            </a:br>
            <a:endParaRPr lang="en-IN" dirty="0">
              <a:solidFill>
                <a:schemeClr val="tx1"/>
              </a:solidFill>
            </a:endParaRPr>
          </a:p>
        </p:txBody>
      </p:sp>
      <p:sp>
        <p:nvSpPr>
          <p:cNvPr id="6" name="Rectangle 5"/>
          <p:cNvSpPr/>
          <p:nvPr/>
        </p:nvSpPr>
        <p:spPr>
          <a:xfrm>
            <a:off x="2667000" y="3505200"/>
            <a:ext cx="6019800" cy="28956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Wingdings" panose="05000000000000000000" pitchFamily="2" charset="2"/>
              <a:buChar char="q"/>
            </a:pPr>
            <a:r>
              <a:rPr lang="en-US" dirty="0">
                <a:solidFill>
                  <a:schemeClr val="tx1"/>
                </a:solidFill>
              </a:rPr>
              <a:t>The rationale and requirements of the operational deployment planning (ODP) process;</a:t>
            </a:r>
          </a:p>
          <a:p>
            <a:pPr marL="285750" indent="-285750">
              <a:buFont typeface="Wingdings" panose="05000000000000000000" pitchFamily="2" charset="2"/>
              <a:buChar char="q"/>
            </a:pPr>
            <a:endParaRPr lang="en-US" dirty="0">
              <a:solidFill>
                <a:schemeClr val="tx1"/>
              </a:solidFill>
            </a:endParaRPr>
          </a:p>
          <a:p>
            <a:pPr marL="285750" indent="-285750">
              <a:buFont typeface="Wingdings" panose="05000000000000000000" pitchFamily="2" charset="2"/>
              <a:buChar char="q"/>
            </a:pPr>
            <a:r>
              <a:rPr lang="en-US" dirty="0">
                <a:solidFill>
                  <a:schemeClr val="tx1"/>
                </a:solidFill>
              </a:rPr>
              <a:t>A detailed breakdown of each section of the ODP, and recommendations on how to complete them.</a:t>
            </a:r>
          </a:p>
          <a:p>
            <a:pPr marL="285750" indent="-285750">
              <a:buFont typeface="Wingdings" panose="05000000000000000000" pitchFamily="2" charset="2"/>
              <a:buChar char="q"/>
            </a:pPr>
            <a:r>
              <a:rPr lang="en-US" dirty="0">
                <a:solidFill>
                  <a:schemeClr val="tx1"/>
                </a:solidFill>
              </a:rPr>
              <a:t>Site installation list and readiness assessment</a:t>
            </a:r>
          </a:p>
          <a:p>
            <a:pPr marL="285750" indent="-285750">
              <a:buFont typeface="Wingdings" panose="05000000000000000000" pitchFamily="2" charset="2"/>
              <a:buChar char="q"/>
            </a:pPr>
            <a:r>
              <a:rPr lang="en-US" dirty="0">
                <a:solidFill>
                  <a:schemeClr val="tx1"/>
                </a:solidFill>
              </a:rPr>
              <a:t>Spare parts</a:t>
            </a:r>
          </a:p>
          <a:p>
            <a:pPr marL="285750" indent="-285750">
              <a:buFont typeface="Wingdings" panose="05000000000000000000" pitchFamily="2" charset="2"/>
              <a:buChar char="q"/>
            </a:pPr>
            <a:r>
              <a:rPr lang="en-US" dirty="0">
                <a:solidFill>
                  <a:schemeClr val="tx1"/>
                </a:solidFill>
              </a:rPr>
              <a:t>TMDs &amp; voltage regulators for existing equipment </a:t>
            </a:r>
          </a:p>
          <a:p>
            <a:pPr marL="285750" indent="-285750">
              <a:buFont typeface="Wingdings" panose="05000000000000000000" pitchFamily="2" charset="2"/>
              <a:buChar char="q"/>
            </a:pPr>
            <a:r>
              <a:rPr lang="en-US" dirty="0">
                <a:solidFill>
                  <a:schemeClr val="tx1"/>
                </a:solidFill>
              </a:rPr>
              <a:t>Training</a:t>
            </a:r>
          </a:p>
        </p:txBody>
      </p:sp>
      <p:sp>
        <p:nvSpPr>
          <p:cNvPr id="7" name="Pentagon 6"/>
          <p:cNvSpPr/>
          <p:nvPr/>
        </p:nvSpPr>
        <p:spPr>
          <a:xfrm>
            <a:off x="228600" y="4419600"/>
            <a:ext cx="2286000" cy="1219200"/>
          </a:xfrm>
          <a:prstGeom prst="homePlate">
            <a:avLst>
              <a:gd name="adj" fmla="val 26042"/>
            </a:avLst>
          </a:prstGeom>
          <a:solidFill>
            <a:srgbClr val="00B0F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This Section Covers</a:t>
            </a:r>
          </a:p>
        </p:txBody>
      </p:sp>
    </p:spTree>
    <p:extLst>
      <p:ext uri="{BB962C8B-B14F-4D97-AF65-F5344CB8AC3E}">
        <p14:creationId xmlns:p14="http://schemas.microsoft.com/office/powerpoint/2010/main" val="3779801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p:cNvGraphicFramePr>
          <p:nvPr/>
        </p:nvGraphicFramePr>
        <p:xfrm>
          <a:off x="1587" y="1592"/>
          <a:ext cx="1587" cy="1587"/>
        </p:xfrm>
        <a:graphic>
          <a:graphicData uri="http://schemas.openxmlformats.org/presentationml/2006/ole">
            <mc:AlternateContent xmlns:mc="http://schemas.openxmlformats.org/markup-compatibility/2006">
              <mc:Choice xmlns:v="urn:schemas-microsoft-com:vml" Requires="v">
                <p:oleObj spid="_x0000_s1051786" name="think-cell Slide" r:id="rId6" imgW="360" imgH="360" progId="TCLayout.ActiveDocument.1">
                  <p:embed/>
                </p:oleObj>
              </mc:Choice>
              <mc:Fallback>
                <p:oleObj name="think-cell Slide" r:id="rId6" imgW="360" imgH="360" progId="TCLayout.ActiveDocument.1">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7"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 name="Rectangle 69" hidden="1"/>
          <p:cNvSpPr/>
          <p:nvPr>
            <p:custDataLst>
              <p:tags r:id="rId2"/>
            </p:custDataLst>
          </p:nvPr>
        </p:nvSpPr>
        <p:spPr bwMode="auto">
          <a:xfrm>
            <a:off x="0" y="2"/>
            <a:ext cx="292388" cy="276999"/>
          </a:xfrm>
          <a:prstGeom prst="rect">
            <a:avLst/>
          </a:prstGeom>
          <a:solidFill>
            <a:scrgbClr r="0" g="0" b="0"/>
          </a:solidFill>
          <a:ln w="9525">
            <a:noFill/>
            <a:miter lim="800000"/>
            <a:headEnd/>
            <a:tailEnd/>
          </a:ln>
          <a:effectLst/>
        </p:spPr>
        <p:txBody>
          <a:bodyPr vert="horz" wrap="none" lIns="0" tIns="0" rIns="0" bIns="0" rtlCol="0" anchor="ctr" anchorCtr="0">
            <a:noAutofit/>
          </a:bodyPr>
          <a:lstStyle/>
          <a:p>
            <a:pPr algn="ctr" defTabSz="787234">
              <a:spcBef>
                <a:spcPct val="0"/>
              </a:spcBef>
              <a:spcAft>
                <a:spcPct val="0"/>
              </a:spcAft>
              <a:buClr>
                <a:srgbClr val="204024"/>
              </a:buClr>
              <a:buSzPct val="125000"/>
            </a:pPr>
            <a:endParaRPr lang="en-GB" sz="1400" dirty="0">
              <a:solidFill>
                <a:srgbClr val="000000"/>
              </a:solidFill>
              <a:sym typeface="Arial"/>
            </a:endParaRPr>
          </a:p>
        </p:txBody>
      </p:sp>
      <p:sp>
        <p:nvSpPr>
          <p:cNvPr id="39" name="Title 1"/>
          <p:cNvSpPr txBox="1">
            <a:spLocks/>
          </p:cNvSpPr>
          <p:nvPr>
            <p:custDataLst>
              <p:tags r:id="rId3"/>
            </p:custDataLst>
          </p:nvPr>
        </p:nvSpPr>
        <p:spPr bwMode="gray">
          <a:xfrm>
            <a:off x="121493" y="71091"/>
            <a:ext cx="879411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defTabSz="911135" fontAlgn="base">
              <a:spcBef>
                <a:spcPct val="0"/>
              </a:spcBef>
              <a:spcAft>
                <a:spcPct val="0"/>
              </a:spcAft>
              <a:tabLst>
                <a:tab pos="368907" algn="l"/>
              </a:tabLst>
              <a:defRPr/>
            </a:pPr>
            <a:r>
              <a:rPr lang="en-US" sz="2000" b="1" dirty="0">
                <a:solidFill>
                  <a:schemeClr val="bg1"/>
                </a:solidFill>
              </a:rPr>
              <a:t>Introduction to the Operational Deployment Plan</a:t>
            </a:r>
          </a:p>
        </p:txBody>
      </p:sp>
      <p:sp>
        <p:nvSpPr>
          <p:cNvPr id="7" name="Rectangle 6"/>
          <p:cNvSpPr/>
          <p:nvPr/>
        </p:nvSpPr>
        <p:spPr bwMode="auto">
          <a:xfrm>
            <a:off x="381000" y="1371600"/>
            <a:ext cx="1143000" cy="533400"/>
          </a:xfrm>
          <a:prstGeom prst="rect">
            <a:avLst/>
          </a:prstGeom>
          <a:noFill/>
          <a:ln w="9525">
            <a:noFill/>
            <a:miter lim="800000"/>
            <a:headEnd/>
            <a:tailEnd/>
          </a:ln>
          <a:effectLst/>
        </p:spPr>
        <p:txBody>
          <a:bodyPr wrap="square" lIns="0" tIns="0" rIns="0" bIns="0" rtlCol="0" anchor="ctr">
            <a:spAutoFit/>
          </a:bodyPr>
          <a:lstStyle/>
          <a:p>
            <a:pPr marL="133350" indent="-137160" algn="ctr" defTabSz="787400">
              <a:buClr>
                <a:schemeClr val="tx2"/>
              </a:buClr>
              <a:buSzPct val="125000"/>
              <a:buFont typeface="Arial" pitchFamily="34" charset="0"/>
              <a:buChar char="•"/>
            </a:pPr>
            <a:endParaRPr lang="en-US" dirty="0"/>
          </a:p>
        </p:txBody>
      </p:sp>
      <p:sp>
        <p:nvSpPr>
          <p:cNvPr id="8" name="Rectangle 7"/>
          <p:cNvSpPr/>
          <p:nvPr/>
        </p:nvSpPr>
        <p:spPr bwMode="auto">
          <a:xfrm>
            <a:off x="533400" y="1371600"/>
            <a:ext cx="838200" cy="685800"/>
          </a:xfrm>
          <a:prstGeom prst="rect">
            <a:avLst/>
          </a:prstGeom>
          <a:noFill/>
          <a:ln w="9525">
            <a:noFill/>
            <a:miter lim="800000"/>
            <a:headEnd/>
            <a:tailEnd/>
          </a:ln>
          <a:effectLst/>
        </p:spPr>
        <p:txBody>
          <a:bodyPr wrap="square" lIns="0" tIns="0" rIns="0" bIns="0" rtlCol="0" anchor="ctr">
            <a:spAutoFit/>
          </a:bodyPr>
          <a:lstStyle/>
          <a:p>
            <a:pPr marL="133350" indent="-137160" algn="ctr" defTabSz="787400">
              <a:buClr>
                <a:schemeClr val="tx2"/>
              </a:buClr>
              <a:buSzPct val="125000"/>
              <a:buFont typeface="Arial" pitchFamily="34" charset="0"/>
              <a:buChar char="•"/>
            </a:pPr>
            <a:endParaRPr lang="en-US" dirty="0"/>
          </a:p>
        </p:txBody>
      </p:sp>
      <p:sp>
        <p:nvSpPr>
          <p:cNvPr id="9" name="Rectangle 8"/>
          <p:cNvSpPr/>
          <p:nvPr/>
        </p:nvSpPr>
        <p:spPr bwMode="auto">
          <a:xfrm>
            <a:off x="457200" y="1295400"/>
            <a:ext cx="762000" cy="609600"/>
          </a:xfrm>
          <a:prstGeom prst="rect">
            <a:avLst/>
          </a:prstGeom>
          <a:noFill/>
          <a:ln w="9525">
            <a:noFill/>
            <a:miter lim="800000"/>
            <a:headEnd/>
            <a:tailEnd/>
          </a:ln>
          <a:effectLst/>
        </p:spPr>
        <p:txBody>
          <a:bodyPr wrap="square" lIns="0" tIns="0" rIns="0" bIns="0" rtlCol="0" anchor="ctr">
            <a:spAutoFit/>
          </a:bodyPr>
          <a:lstStyle/>
          <a:p>
            <a:pPr marL="133350" indent="-137160" algn="ctr" defTabSz="787400">
              <a:buClr>
                <a:schemeClr val="tx2"/>
              </a:buClr>
              <a:buSzPct val="125000"/>
              <a:buFont typeface="Arial" pitchFamily="34" charset="0"/>
              <a:buChar char="•"/>
            </a:pPr>
            <a:endParaRPr lang="en-US" dirty="0"/>
          </a:p>
        </p:txBody>
      </p:sp>
      <p:sp>
        <p:nvSpPr>
          <p:cNvPr id="16" name="Snip Diagonal Corner Rectangle 15"/>
          <p:cNvSpPr/>
          <p:nvPr/>
        </p:nvSpPr>
        <p:spPr>
          <a:xfrm>
            <a:off x="0" y="1354451"/>
            <a:ext cx="8382000" cy="398149"/>
          </a:xfrm>
          <a:prstGeom prst="snip2Diag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2000" b="1" dirty="0">
                <a:solidFill>
                  <a:schemeClr val="bg1"/>
                </a:solidFill>
              </a:rPr>
              <a:t>What are the contents of an operational deployment plan?</a:t>
            </a:r>
          </a:p>
        </p:txBody>
      </p:sp>
      <p:sp>
        <p:nvSpPr>
          <p:cNvPr id="15" name="Rectangle 14"/>
          <p:cNvSpPr/>
          <p:nvPr/>
        </p:nvSpPr>
        <p:spPr>
          <a:xfrm>
            <a:off x="70984" y="1509708"/>
            <a:ext cx="8603511" cy="224343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200" b="1" dirty="0" smtClean="0">
                <a:solidFill>
                  <a:schemeClr val="tx1"/>
                </a:solidFill>
              </a:rPr>
              <a:t>The</a:t>
            </a:r>
            <a:r>
              <a:rPr lang="en-US" sz="1200" b="1" dirty="0">
                <a:solidFill>
                  <a:srgbClr val="FF0000"/>
                </a:solidFill>
              </a:rPr>
              <a:t> </a:t>
            </a:r>
            <a:r>
              <a:rPr lang="en-US" sz="1200" b="1" dirty="0" smtClean="0">
                <a:solidFill>
                  <a:schemeClr val="tx1"/>
                </a:solidFill>
              </a:rPr>
              <a:t>Operational </a:t>
            </a:r>
            <a:r>
              <a:rPr lang="en-US" sz="1200" b="1" dirty="0">
                <a:solidFill>
                  <a:schemeClr val="tx1"/>
                </a:solidFill>
              </a:rPr>
              <a:t>Deployment plan</a:t>
            </a:r>
            <a:r>
              <a:rPr lang="en-US" sz="1200" dirty="0">
                <a:solidFill>
                  <a:schemeClr val="tx1"/>
                </a:solidFill>
              </a:rPr>
              <a:t> provides detailed information on the:</a:t>
            </a:r>
          </a:p>
          <a:p>
            <a:pPr marL="400050" indent="-400050">
              <a:lnSpc>
                <a:spcPct val="150000"/>
              </a:lnSpc>
              <a:buFont typeface="+mj-lt"/>
              <a:buAutoNum type="romanUcPeriod"/>
            </a:pPr>
            <a:r>
              <a:rPr lang="en-US" sz="1200" dirty="0">
                <a:solidFill>
                  <a:schemeClr val="tx1"/>
                </a:solidFill>
              </a:rPr>
              <a:t>Geographical location, accessibility and readiness of all sites to receive equipment that year.</a:t>
            </a:r>
          </a:p>
          <a:p>
            <a:pPr marL="400050" indent="-400050">
              <a:lnSpc>
                <a:spcPct val="150000"/>
              </a:lnSpc>
              <a:buFont typeface="+mj-lt"/>
              <a:buAutoNum type="romanUcPeriod"/>
            </a:pPr>
            <a:r>
              <a:rPr lang="en-US" sz="1200" dirty="0">
                <a:solidFill>
                  <a:schemeClr val="tx1"/>
                </a:solidFill>
              </a:rPr>
              <a:t>Designated equipment information per site</a:t>
            </a:r>
          </a:p>
          <a:p>
            <a:pPr marL="400050" indent="-400050">
              <a:lnSpc>
                <a:spcPct val="150000"/>
              </a:lnSpc>
              <a:buFont typeface="+mj-lt"/>
              <a:buAutoNum type="romanUcPeriod"/>
            </a:pPr>
            <a:r>
              <a:rPr lang="en-US" sz="1200" dirty="0" smtClean="0">
                <a:solidFill>
                  <a:schemeClr val="tx1"/>
                </a:solidFill>
              </a:rPr>
              <a:t>Contact </a:t>
            </a:r>
            <a:r>
              <a:rPr lang="en-US" sz="1200" dirty="0">
                <a:solidFill>
                  <a:schemeClr val="tx1"/>
                </a:solidFill>
              </a:rPr>
              <a:t>details of  staff responsible for certifying the installation of CCE at the site</a:t>
            </a:r>
            <a:r>
              <a:rPr lang="en-US" sz="1200" dirty="0" smtClean="0">
                <a:solidFill>
                  <a:schemeClr val="tx1"/>
                </a:solidFill>
              </a:rPr>
              <a:t>.</a:t>
            </a:r>
            <a:endParaRPr lang="en-US" sz="1200" dirty="0">
              <a:solidFill>
                <a:schemeClr val="tx1"/>
              </a:solidFill>
            </a:endParaRPr>
          </a:p>
        </p:txBody>
      </p:sp>
      <p:sp>
        <p:nvSpPr>
          <p:cNvPr id="18" name="TextBox 17"/>
          <p:cNvSpPr txBox="1"/>
          <p:nvPr/>
        </p:nvSpPr>
        <p:spPr>
          <a:xfrm>
            <a:off x="121493" y="654638"/>
            <a:ext cx="8757124" cy="5539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r>
              <a:rPr lang="en-GB" dirty="0">
                <a:solidFill>
                  <a:srgbClr val="575757"/>
                </a:solidFill>
                <a:latin typeface="Arial"/>
                <a:cs typeface="Arial"/>
              </a:rPr>
              <a:t>The development of an </a:t>
            </a:r>
            <a:r>
              <a:rPr lang="en-GB" b="1" dirty="0">
                <a:solidFill>
                  <a:srgbClr val="575757"/>
                </a:solidFill>
                <a:latin typeface="Arial"/>
                <a:cs typeface="Arial"/>
              </a:rPr>
              <a:t>Operational Deployment Plan (ODP) is required </a:t>
            </a:r>
            <a:r>
              <a:rPr lang="en-GB" b="1" dirty="0" smtClean="0">
                <a:solidFill>
                  <a:srgbClr val="575757"/>
                </a:solidFill>
                <a:latin typeface="Arial"/>
                <a:cs typeface="Arial"/>
              </a:rPr>
              <a:t>for each </a:t>
            </a:r>
            <a:r>
              <a:rPr lang="en-GB" b="1" dirty="0">
                <a:solidFill>
                  <a:srgbClr val="575757"/>
                </a:solidFill>
                <a:latin typeface="Arial"/>
                <a:cs typeface="Arial"/>
              </a:rPr>
              <a:t>year </a:t>
            </a:r>
            <a:r>
              <a:rPr lang="en-GB" dirty="0">
                <a:solidFill>
                  <a:srgbClr val="575757"/>
                </a:solidFill>
                <a:latin typeface="Arial"/>
                <a:cs typeface="Arial"/>
              </a:rPr>
              <a:t>of the CCEOP, and </a:t>
            </a:r>
            <a:r>
              <a:rPr lang="en-GB" b="1" dirty="0">
                <a:solidFill>
                  <a:srgbClr val="575757"/>
                </a:solidFill>
                <a:latin typeface="Arial"/>
                <a:cs typeface="Arial"/>
              </a:rPr>
              <a:t>a core responsibility of the Project Management Team. </a:t>
            </a:r>
          </a:p>
        </p:txBody>
      </p:sp>
      <p:sp>
        <p:nvSpPr>
          <p:cNvPr id="24" name="Snip Diagonal Corner Rectangle 23"/>
          <p:cNvSpPr/>
          <p:nvPr/>
        </p:nvSpPr>
        <p:spPr>
          <a:xfrm>
            <a:off x="-4119" y="3550779"/>
            <a:ext cx="6584107" cy="404734"/>
          </a:xfrm>
          <a:prstGeom prst="snip2Diag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2000" b="1" dirty="0">
                <a:solidFill>
                  <a:schemeClr val="bg1"/>
                </a:solidFill>
              </a:rPr>
              <a:t>Why is it a requirement of the CCEOP process?</a:t>
            </a:r>
          </a:p>
        </p:txBody>
      </p:sp>
      <p:sp>
        <p:nvSpPr>
          <p:cNvPr id="25" name="Rectangle 24"/>
          <p:cNvSpPr/>
          <p:nvPr/>
        </p:nvSpPr>
        <p:spPr>
          <a:xfrm>
            <a:off x="3174" y="3957448"/>
            <a:ext cx="8603510" cy="183870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200" dirty="0">
                <a:solidFill>
                  <a:schemeClr val="tx1"/>
                </a:solidFill>
              </a:rPr>
              <a:t>The Operational Deployment Plan plays two critical roles in the CCEOP process:</a:t>
            </a:r>
          </a:p>
          <a:p>
            <a:pPr marL="342900" indent="-342900">
              <a:lnSpc>
                <a:spcPts val="1800"/>
              </a:lnSpc>
              <a:buFont typeface="+mj-lt"/>
              <a:buAutoNum type="arabicPeriod"/>
            </a:pPr>
            <a:r>
              <a:rPr lang="en-US" sz="1200" dirty="0">
                <a:solidFill>
                  <a:schemeClr val="tx1"/>
                </a:solidFill>
              </a:rPr>
              <a:t>Providing suppliers and UNICEF SD with the </a:t>
            </a:r>
            <a:r>
              <a:rPr lang="en-US" sz="1200" b="1" dirty="0">
                <a:solidFill>
                  <a:schemeClr val="tx1"/>
                </a:solidFill>
              </a:rPr>
              <a:t>necessary information to develop the Service Bundle Cost Estimates</a:t>
            </a:r>
            <a:r>
              <a:rPr lang="en-US" sz="1200" dirty="0">
                <a:solidFill>
                  <a:schemeClr val="tx1"/>
                </a:solidFill>
              </a:rPr>
              <a:t>. </a:t>
            </a:r>
          </a:p>
          <a:p>
            <a:pPr marL="342900" indent="-342900">
              <a:lnSpc>
                <a:spcPts val="1800"/>
              </a:lnSpc>
              <a:buFont typeface="+mj-lt"/>
              <a:buAutoNum type="arabicPeriod"/>
            </a:pPr>
            <a:r>
              <a:rPr lang="en-US" sz="1200" dirty="0">
                <a:solidFill>
                  <a:schemeClr val="tx1"/>
                </a:solidFill>
              </a:rPr>
              <a:t>To help </a:t>
            </a:r>
            <a:r>
              <a:rPr lang="en-US" sz="1200" b="1" dirty="0">
                <a:solidFill>
                  <a:schemeClr val="tx1"/>
                </a:solidFill>
              </a:rPr>
              <a:t>coordinate essential processes </a:t>
            </a:r>
            <a:r>
              <a:rPr lang="en-US" sz="1200" dirty="0">
                <a:solidFill>
                  <a:schemeClr val="tx1"/>
                </a:solidFill>
              </a:rPr>
              <a:t>– e.g. clearance, installation schedule, communication --- between vendors and the </a:t>
            </a:r>
            <a:r>
              <a:rPr lang="en-US" sz="1200" dirty="0" smtClean="0">
                <a:solidFill>
                  <a:schemeClr val="tx1"/>
                </a:solidFill>
              </a:rPr>
              <a:t>PMT/</a:t>
            </a:r>
            <a:r>
              <a:rPr lang="en-US" sz="1200" dirty="0" err="1" smtClean="0">
                <a:solidFill>
                  <a:schemeClr val="tx1"/>
                </a:solidFill>
              </a:rPr>
              <a:t>MoH</a:t>
            </a:r>
            <a:r>
              <a:rPr lang="en-US" sz="1200" dirty="0" smtClean="0">
                <a:solidFill>
                  <a:schemeClr val="tx1"/>
                </a:solidFill>
              </a:rPr>
              <a:t> </a:t>
            </a:r>
            <a:r>
              <a:rPr lang="en-US" sz="1200" dirty="0">
                <a:solidFill>
                  <a:schemeClr val="tx1"/>
                </a:solidFill>
              </a:rPr>
              <a:t>during the arrival and deployment periods.</a:t>
            </a:r>
          </a:p>
        </p:txBody>
      </p:sp>
    </p:spTree>
    <p:extLst>
      <p:ext uri="{BB962C8B-B14F-4D97-AF65-F5344CB8AC3E}">
        <p14:creationId xmlns:p14="http://schemas.microsoft.com/office/powerpoint/2010/main" val="685190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p:cNvGraphicFramePr>
          <p:nvPr/>
        </p:nvGraphicFramePr>
        <p:xfrm>
          <a:off x="1588" y="1592"/>
          <a:ext cx="1587" cy="1587"/>
        </p:xfrm>
        <a:graphic>
          <a:graphicData uri="http://schemas.openxmlformats.org/presentationml/2006/ole">
            <mc:AlternateContent xmlns:mc="http://schemas.openxmlformats.org/markup-compatibility/2006">
              <mc:Choice xmlns:v="urn:schemas-microsoft-com:vml" Requires="v">
                <p:oleObj spid="_x0000_s1052811" name="think-cell Slide" r:id="rId5" imgW="360" imgH="360" progId="TCLayout.ActiveDocument.1">
                  <p:embed/>
                </p:oleObj>
              </mc:Choice>
              <mc:Fallback>
                <p:oleObj name="think-cell Slide" r:id="rId5" imgW="360" imgH="360" progId="TCLayout.ActiveDocument.1">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 name="Rectangle 69" hidden="1"/>
          <p:cNvSpPr/>
          <p:nvPr>
            <p:custDataLst>
              <p:tags r:id="rId2"/>
            </p:custDataLst>
          </p:nvPr>
        </p:nvSpPr>
        <p:spPr bwMode="auto">
          <a:xfrm>
            <a:off x="0" y="2"/>
            <a:ext cx="292388" cy="276999"/>
          </a:xfrm>
          <a:prstGeom prst="rect">
            <a:avLst/>
          </a:prstGeom>
          <a:solidFill>
            <a:scrgbClr r="0" g="0" b="0"/>
          </a:solidFill>
          <a:ln w="9525">
            <a:noFill/>
            <a:miter lim="800000"/>
            <a:headEnd/>
            <a:tailEnd/>
          </a:ln>
          <a:effectLst/>
        </p:spPr>
        <p:txBody>
          <a:bodyPr vert="horz" wrap="none" lIns="0" tIns="0" rIns="0" bIns="0" rtlCol="0" anchor="ctr" anchorCtr="0">
            <a:noAutofit/>
          </a:bodyPr>
          <a:lstStyle/>
          <a:p>
            <a:pPr algn="ctr" defTabSz="787234">
              <a:spcBef>
                <a:spcPct val="0"/>
              </a:spcBef>
              <a:spcAft>
                <a:spcPct val="0"/>
              </a:spcAft>
              <a:buClr>
                <a:srgbClr val="204024"/>
              </a:buClr>
              <a:buSzPct val="125000"/>
            </a:pPr>
            <a:endParaRPr lang="en-GB" sz="1400" dirty="0">
              <a:solidFill>
                <a:srgbClr val="000000"/>
              </a:solidFill>
              <a:latin typeface="Arial"/>
              <a:sym typeface="Arial"/>
            </a:endParaRPr>
          </a:p>
        </p:txBody>
      </p:sp>
      <p:sp>
        <p:nvSpPr>
          <p:cNvPr id="39" name="Title 1"/>
          <p:cNvSpPr txBox="1">
            <a:spLocks/>
          </p:cNvSpPr>
          <p:nvPr/>
        </p:nvSpPr>
        <p:spPr bwMode="gray">
          <a:xfrm>
            <a:off x="581162" y="104001"/>
            <a:ext cx="86390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defTabSz="911135" fontAlgn="base">
              <a:spcBef>
                <a:spcPct val="0"/>
              </a:spcBef>
              <a:spcAft>
                <a:spcPct val="0"/>
              </a:spcAft>
              <a:tabLst>
                <a:tab pos="368907" algn="l"/>
              </a:tabLst>
              <a:defRPr/>
            </a:pPr>
            <a:r>
              <a:rPr lang="en-GB" b="1" dirty="0">
                <a:solidFill>
                  <a:schemeClr val="bg1"/>
                </a:solidFill>
              </a:rPr>
              <a:t>Key steps for country in preparation of an Operational Deployment Plan</a:t>
            </a:r>
          </a:p>
        </p:txBody>
      </p:sp>
      <p:sp>
        <p:nvSpPr>
          <p:cNvPr id="19" name="Oval 30"/>
          <p:cNvSpPr>
            <a:spLocks noChangeArrowheads="1"/>
          </p:cNvSpPr>
          <p:nvPr/>
        </p:nvSpPr>
        <p:spPr bwMode="auto">
          <a:xfrm>
            <a:off x="205391" y="1728010"/>
            <a:ext cx="446742" cy="439707"/>
          </a:xfrm>
          <a:prstGeom prst="ellipse">
            <a:avLst/>
          </a:prstGeom>
          <a:solidFill>
            <a:srgbClr val="00B0F0"/>
          </a:solidFill>
          <a:ln w="19050" cmpd="sng">
            <a:solidFill>
              <a:srgbClr val="00589F"/>
            </a:solidFill>
            <a:round/>
            <a:headEnd/>
            <a:tailEnd/>
          </a:ln>
          <a:effectLst/>
        </p:spPr>
        <p:txBody>
          <a:bodyPr wrap="none" lIns="54000" tIns="54000" rIns="54000" bIns="54000" anchor="ctr"/>
          <a:lstStyle/>
          <a:p>
            <a:pPr algn="ctr" defTabSz="762000">
              <a:spcBef>
                <a:spcPct val="50000"/>
              </a:spcBef>
            </a:pPr>
            <a:r>
              <a:rPr lang="en-GB" sz="2200" b="1" dirty="0">
                <a:solidFill>
                  <a:schemeClr val="bg1"/>
                </a:solidFill>
                <a:latin typeface="Arial"/>
                <a:cs typeface="Arial"/>
              </a:rPr>
              <a:t>A</a:t>
            </a:r>
          </a:p>
        </p:txBody>
      </p:sp>
      <p:sp>
        <p:nvSpPr>
          <p:cNvPr id="22" name="Rectangle 21"/>
          <p:cNvSpPr/>
          <p:nvPr/>
        </p:nvSpPr>
        <p:spPr bwMode="auto">
          <a:xfrm>
            <a:off x="0" y="14583"/>
            <a:ext cx="521608" cy="492443"/>
          </a:xfrm>
          <a:prstGeom prst="rect">
            <a:avLst/>
          </a:prstGeom>
          <a:solidFill>
            <a:srgbClr val="00589F"/>
          </a:solidFill>
          <a:ln w="9525">
            <a:noFill/>
            <a:miter lim="800000"/>
            <a:headEnd/>
            <a:tailEnd/>
          </a:ln>
          <a:effectLst/>
        </p:spPr>
        <p:txBody>
          <a:bodyPr wrap="square" lIns="0" tIns="0" rIns="0" bIns="0" rtlCol="0" anchor="ctr">
            <a:spAutoFit/>
          </a:bodyPr>
          <a:lstStyle/>
          <a:p>
            <a:pPr algn="ctr" defTabSz="787400">
              <a:buClr>
                <a:schemeClr val="tx2"/>
              </a:buClr>
              <a:buSzPct val="125000"/>
            </a:pPr>
            <a:endParaRPr lang="en-US" sz="3200" dirty="0">
              <a:solidFill>
                <a:schemeClr val="bg1"/>
              </a:solidFill>
            </a:endParaRPr>
          </a:p>
        </p:txBody>
      </p:sp>
      <p:sp>
        <p:nvSpPr>
          <p:cNvPr id="24" name="Rectangle 23"/>
          <p:cNvSpPr/>
          <p:nvPr/>
        </p:nvSpPr>
        <p:spPr>
          <a:xfrm>
            <a:off x="825314" y="1257112"/>
            <a:ext cx="8244783" cy="1440536"/>
          </a:xfrm>
          <a:prstGeom prst="rect">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IN" sz="1400" b="1" dirty="0">
                <a:solidFill>
                  <a:schemeClr val="tx1"/>
                </a:solidFill>
              </a:rPr>
              <a:t>Document Site Information &amp; Readiness Assessment Information</a:t>
            </a:r>
          </a:p>
          <a:p>
            <a:pPr marL="285750" lvl="0" indent="-285750">
              <a:buFont typeface="Wingdings" panose="05000000000000000000" pitchFamily="2" charset="2"/>
              <a:buChar char="q"/>
            </a:pPr>
            <a:r>
              <a:rPr lang="en-GB" sz="1200" dirty="0">
                <a:solidFill>
                  <a:schemeClr val="tx1"/>
                </a:solidFill>
              </a:rPr>
              <a:t>A list of installation sites </a:t>
            </a:r>
            <a:r>
              <a:rPr lang="en-GB" sz="1200" i="1" dirty="0">
                <a:solidFill>
                  <a:schemeClr val="tx1"/>
                </a:solidFill>
              </a:rPr>
              <a:t>(facility name, address, contact person name and contact details, GPS coordinates if available) </a:t>
            </a:r>
            <a:r>
              <a:rPr lang="en-GB" sz="1200" dirty="0">
                <a:solidFill>
                  <a:schemeClr val="tx1"/>
                </a:solidFill>
              </a:rPr>
              <a:t>per type of equipment</a:t>
            </a:r>
            <a:endParaRPr lang="en-IN" sz="1200" b="1" u="sng" dirty="0">
              <a:solidFill>
                <a:schemeClr val="tx1"/>
              </a:solidFill>
            </a:endParaRPr>
          </a:p>
          <a:p>
            <a:pPr marL="285750" lvl="0" indent="-285750">
              <a:buFont typeface="Wingdings" panose="05000000000000000000" pitchFamily="2" charset="2"/>
              <a:buChar char="q"/>
            </a:pPr>
            <a:r>
              <a:rPr lang="en-US" sz="1200" dirty="0">
                <a:solidFill>
                  <a:schemeClr val="tx1"/>
                </a:solidFill>
              </a:rPr>
              <a:t>Complete a Health Facility Readiness Assessment and validate the </a:t>
            </a:r>
            <a:r>
              <a:rPr lang="en-US" sz="1200" dirty="0" smtClean="0">
                <a:solidFill>
                  <a:schemeClr val="tx1"/>
                </a:solidFill>
              </a:rPr>
              <a:t>information</a:t>
            </a:r>
            <a:endParaRPr lang="en-IN" sz="1200" dirty="0">
              <a:solidFill>
                <a:srgbClr val="FF0000"/>
              </a:solidFill>
            </a:endParaRPr>
          </a:p>
          <a:p>
            <a:pPr marL="285750" lvl="0" indent="-285750">
              <a:buFont typeface="Wingdings" panose="05000000000000000000" pitchFamily="2" charset="2"/>
              <a:buChar char="q"/>
            </a:pPr>
            <a:r>
              <a:rPr lang="en-IN" sz="1200" dirty="0">
                <a:solidFill>
                  <a:schemeClr val="tx1"/>
                </a:solidFill>
              </a:rPr>
              <a:t>Identify cadre of staff to be trained at each health facility  for preventive maintenance &amp; operation of the CCE (note</a:t>
            </a:r>
            <a:r>
              <a:rPr lang="en-IN" sz="1200" dirty="0">
                <a:solidFill>
                  <a:srgbClr val="FF0000"/>
                </a:solidFill>
              </a:rPr>
              <a:t> </a:t>
            </a:r>
            <a:r>
              <a:rPr lang="en-IN" sz="1200" dirty="0">
                <a:solidFill>
                  <a:schemeClr val="tx1"/>
                </a:solidFill>
              </a:rPr>
              <a:t>per diems &amp; travel costs are for </a:t>
            </a:r>
            <a:r>
              <a:rPr lang="en-IN" sz="1200" dirty="0" err="1">
                <a:solidFill>
                  <a:schemeClr val="tx1"/>
                </a:solidFill>
              </a:rPr>
              <a:t>MoH’s</a:t>
            </a:r>
            <a:r>
              <a:rPr lang="en-IN" sz="1200" dirty="0">
                <a:solidFill>
                  <a:schemeClr val="tx1"/>
                </a:solidFill>
              </a:rPr>
              <a:t> account</a:t>
            </a:r>
            <a:endParaRPr lang="en-US" sz="1200" dirty="0"/>
          </a:p>
        </p:txBody>
      </p:sp>
      <p:sp>
        <p:nvSpPr>
          <p:cNvPr id="25" name="Rectangle 24"/>
          <p:cNvSpPr/>
          <p:nvPr/>
        </p:nvSpPr>
        <p:spPr>
          <a:xfrm>
            <a:off x="820652" y="2850841"/>
            <a:ext cx="8244783" cy="1237543"/>
          </a:xfrm>
          <a:prstGeom prst="rect">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IN" sz="1400" b="1" dirty="0" smtClean="0">
                <a:solidFill>
                  <a:schemeClr val="tx1"/>
                </a:solidFill>
              </a:rPr>
              <a:t>Specify cold chain equipment details</a:t>
            </a:r>
          </a:p>
          <a:p>
            <a:pPr marL="285750" lvl="0" indent="-285750">
              <a:buFont typeface="Wingdings" panose="05000000000000000000" pitchFamily="2" charset="2"/>
              <a:buChar char="q"/>
            </a:pPr>
            <a:r>
              <a:rPr lang="en-IN" sz="1200" dirty="0" smtClean="0">
                <a:solidFill>
                  <a:schemeClr val="tx1"/>
                </a:solidFill>
              </a:rPr>
              <a:t>Indicate if the equipment is for extension, replacement or expansion</a:t>
            </a:r>
          </a:p>
          <a:p>
            <a:pPr marL="285750" lvl="0" indent="-285750">
              <a:buFont typeface="Wingdings" panose="05000000000000000000" pitchFamily="2" charset="2"/>
              <a:buChar char="q"/>
            </a:pPr>
            <a:r>
              <a:rPr lang="en-IN" sz="1200" dirty="0" smtClean="0">
                <a:solidFill>
                  <a:schemeClr val="tx1"/>
                </a:solidFill>
              </a:rPr>
              <a:t>Indicate the manufacturer and model of the CCE designated, storage capacity range, power source and quantity per site</a:t>
            </a:r>
          </a:p>
          <a:p>
            <a:pPr marL="285750" lvl="0" indent="-285750">
              <a:buFont typeface="Wingdings" panose="05000000000000000000" pitchFamily="2" charset="2"/>
              <a:buChar char="q"/>
            </a:pPr>
            <a:r>
              <a:rPr lang="en-IN" sz="1200" dirty="0" smtClean="0">
                <a:solidFill>
                  <a:schemeClr val="tx1"/>
                </a:solidFill>
              </a:rPr>
              <a:t>Use the drop down list to reduce errors</a:t>
            </a:r>
          </a:p>
          <a:p>
            <a:pPr lvl="0"/>
            <a:endParaRPr lang="en-IN" sz="1100" dirty="0">
              <a:solidFill>
                <a:schemeClr val="tx1"/>
              </a:solidFill>
            </a:endParaRPr>
          </a:p>
        </p:txBody>
      </p:sp>
      <p:sp>
        <p:nvSpPr>
          <p:cNvPr id="27" name="Rectangle 26"/>
          <p:cNvSpPr/>
          <p:nvPr/>
        </p:nvSpPr>
        <p:spPr>
          <a:xfrm>
            <a:off x="843070" y="4240192"/>
            <a:ext cx="8222366" cy="1143000"/>
          </a:xfrm>
          <a:prstGeom prst="rect">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IN" sz="1400" b="1" dirty="0">
                <a:solidFill>
                  <a:schemeClr val="tx1"/>
                </a:solidFill>
              </a:rPr>
              <a:t>Develop Plan for Spare Parts, TMDs &amp; Voltage Regulators (for existing platform eligible </a:t>
            </a:r>
            <a:r>
              <a:rPr lang="en-IN" sz="1400" b="1" dirty="0" smtClean="0">
                <a:solidFill>
                  <a:schemeClr val="tx1"/>
                </a:solidFill>
              </a:rPr>
              <a:t>CCE no older than 5 years)</a:t>
            </a:r>
            <a:endParaRPr lang="en-IN" sz="1400" b="1" u="sng" dirty="0">
              <a:solidFill>
                <a:schemeClr val="tx1"/>
              </a:solidFill>
            </a:endParaRPr>
          </a:p>
          <a:p>
            <a:pPr marL="285750" lvl="0" indent="-285750">
              <a:buFont typeface="Wingdings" panose="05000000000000000000" pitchFamily="2" charset="2"/>
              <a:buChar char="q"/>
            </a:pPr>
            <a:r>
              <a:rPr lang="en-IN" sz="1200" dirty="0">
                <a:solidFill>
                  <a:schemeClr val="tx1"/>
                </a:solidFill>
              </a:rPr>
              <a:t>Identify which spares, TMDs &amp; VRs  must be delivered, where they will be stored and when they will be included in the CCE Inventory. Note that </a:t>
            </a:r>
            <a:r>
              <a:rPr lang="en-IN" sz="1200" dirty="0" err="1">
                <a:solidFill>
                  <a:schemeClr val="tx1"/>
                </a:solidFill>
              </a:rPr>
              <a:t>MoH</a:t>
            </a:r>
            <a:r>
              <a:rPr lang="en-IN" sz="1200" dirty="0">
                <a:solidFill>
                  <a:schemeClr val="tx1"/>
                </a:solidFill>
              </a:rPr>
              <a:t> will be the </a:t>
            </a:r>
            <a:r>
              <a:rPr lang="en-IN" sz="1200" dirty="0" smtClean="0">
                <a:solidFill>
                  <a:schemeClr val="tx1"/>
                </a:solidFill>
              </a:rPr>
              <a:t>consignee (just as for CCE) </a:t>
            </a:r>
            <a:r>
              <a:rPr lang="en-IN" sz="1200" dirty="0">
                <a:solidFill>
                  <a:schemeClr val="tx1"/>
                </a:solidFill>
              </a:rPr>
              <a:t>and the spares will be sent to the consignee address</a:t>
            </a:r>
          </a:p>
        </p:txBody>
      </p:sp>
      <p:sp>
        <p:nvSpPr>
          <p:cNvPr id="29" name="Rectangle 28"/>
          <p:cNvSpPr/>
          <p:nvPr/>
        </p:nvSpPr>
        <p:spPr>
          <a:xfrm>
            <a:off x="820653" y="5471763"/>
            <a:ext cx="8244783" cy="865800"/>
          </a:xfrm>
          <a:prstGeom prst="rect">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IN" sz="1400" b="1" dirty="0">
                <a:solidFill>
                  <a:schemeClr val="tx1"/>
                </a:solidFill>
              </a:rPr>
              <a:t>Identify Training Needs</a:t>
            </a:r>
            <a:endParaRPr lang="en-IN" sz="1400" b="1" u="sng" dirty="0">
              <a:solidFill>
                <a:schemeClr val="tx1"/>
              </a:solidFill>
            </a:endParaRPr>
          </a:p>
          <a:p>
            <a:pPr marL="285750" lvl="0" indent="-285750">
              <a:buFont typeface="Wingdings" panose="05000000000000000000" pitchFamily="2" charset="2"/>
              <a:buChar char="q"/>
            </a:pPr>
            <a:r>
              <a:rPr lang="en-GB" sz="1200" dirty="0">
                <a:solidFill>
                  <a:schemeClr val="tx1"/>
                </a:solidFill>
                <a:cs typeface="Arial"/>
              </a:rPr>
              <a:t>Identify cadre of staff at central level for training on warranty conditions, corrective maintenance, service bundling. Note that per </a:t>
            </a:r>
            <a:r>
              <a:rPr lang="en-GB" sz="1200" dirty="0" smtClean="0">
                <a:solidFill>
                  <a:schemeClr val="tx1"/>
                </a:solidFill>
                <a:cs typeface="Arial"/>
              </a:rPr>
              <a:t>diems &amp; venue costs </a:t>
            </a:r>
            <a:r>
              <a:rPr lang="en-GB" sz="1200" dirty="0">
                <a:solidFill>
                  <a:schemeClr val="tx1"/>
                </a:solidFill>
                <a:cs typeface="Arial"/>
              </a:rPr>
              <a:t>are not covered under CCE OP.</a:t>
            </a:r>
          </a:p>
          <a:p>
            <a:pPr marL="285750" lvl="0" indent="-285750">
              <a:buFont typeface="Wingdings" panose="05000000000000000000" pitchFamily="2" charset="2"/>
              <a:buChar char="q"/>
            </a:pPr>
            <a:r>
              <a:rPr lang="en-GB" sz="1200" dirty="0">
                <a:solidFill>
                  <a:schemeClr val="tx1"/>
                </a:solidFill>
                <a:cs typeface="Arial"/>
              </a:rPr>
              <a:t>Identify any supplemental training needs not covered under CCE OP</a:t>
            </a:r>
            <a:endParaRPr lang="en-IN" sz="1200" dirty="0">
              <a:solidFill>
                <a:schemeClr val="tx1"/>
              </a:solidFill>
            </a:endParaRPr>
          </a:p>
        </p:txBody>
      </p:sp>
      <p:sp>
        <p:nvSpPr>
          <p:cNvPr id="30" name="Oval 30"/>
          <p:cNvSpPr>
            <a:spLocks noChangeArrowheads="1"/>
          </p:cNvSpPr>
          <p:nvPr/>
        </p:nvSpPr>
        <p:spPr bwMode="auto">
          <a:xfrm>
            <a:off x="205391" y="3130440"/>
            <a:ext cx="446742" cy="439707"/>
          </a:xfrm>
          <a:prstGeom prst="ellipse">
            <a:avLst/>
          </a:prstGeom>
          <a:solidFill>
            <a:srgbClr val="00B0F0"/>
          </a:solidFill>
          <a:ln w="19050" cmpd="sng">
            <a:solidFill>
              <a:srgbClr val="00589F"/>
            </a:solidFill>
            <a:round/>
            <a:headEnd/>
            <a:tailEnd/>
          </a:ln>
          <a:effectLst/>
        </p:spPr>
        <p:txBody>
          <a:bodyPr wrap="none" lIns="54000" tIns="54000" rIns="54000" bIns="54000" anchor="ctr"/>
          <a:lstStyle/>
          <a:p>
            <a:pPr algn="ctr" defTabSz="762000">
              <a:spcBef>
                <a:spcPct val="50000"/>
              </a:spcBef>
            </a:pPr>
            <a:r>
              <a:rPr lang="en-GB" sz="2200" b="1" dirty="0">
                <a:solidFill>
                  <a:schemeClr val="bg1"/>
                </a:solidFill>
                <a:latin typeface="Arial"/>
                <a:cs typeface="Arial"/>
              </a:rPr>
              <a:t>B</a:t>
            </a:r>
          </a:p>
        </p:txBody>
      </p:sp>
      <p:sp>
        <p:nvSpPr>
          <p:cNvPr id="31" name="Oval 30"/>
          <p:cNvSpPr>
            <a:spLocks noChangeArrowheads="1"/>
          </p:cNvSpPr>
          <p:nvPr/>
        </p:nvSpPr>
        <p:spPr bwMode="auto">
          <a:xfrm>
            <a:off x="208955" y="4520448"/>
            <a:ext cx="446742" cy="439707"/>
          </a:xfrm>
          <a:prstGeom prst="ellipse">
            <a:avLst/>
          </a:prstGeom>
          <a:solidFill>
            <a:srgbClr val="00B0F0"/>
          </a:solidFill>
          <a:ln w="19050" cmpd="sng">
            <a:solidFill>
              <a:srgbClr val="00589F"/>
            </a:solidFill>
            <a:round/>
            <a:headEnd/>
            <a:tailEnd/>
          </a:ln>
          <a:effectLst/>
        </p:spPr>
        <p:txBody>
          <a:bodyPr wrap="none" lIns="54000" tIns="54000" rIns="54000" bIns="54000" anchor="ctr"/>
          <a:lstStyle/>
          <a:p>
            <a:pPr algn="ctr" defTabSz="762000">
              <a:spcBef>
                <a:spcPct val="50000"/>
              </a:spcBef>
            </a:pPr>
            <a:r>
              <a:rPr lang="en-GB" sz="2200" b="1" dirty="0">
                <a:solidFill>
                  <a:schemeClr val="bg1"/>
                </a:solidFill>
                <a:latin typeface="Arial"/>
                <a:cs typeface="Arial"/>
              </a:rPr>
              <a:t>C</a:t>
            </a:r>
          </a:p>
        </p:txBody>
      </p:sp>
      <p:sp>
        <p:nvSpPr>
          <p:cNvPr id="32" name="Oval 31"/>
          <p:cNvSpPr>
            <a:spLocks noChangeArrowheads="1"/>
          </p:cNvSpPr>
          <p:nvPr/>
        </p:nvSpPr>
        <p:spPr bwMode="auto">
          <a:xfrm>
            <a:off x="208955" y="5684810"/>
            <a:ext cx="446742" cy="439707"/>
          </a:xfrm>
          <a:prstGeom prst="ellipse">
            <a:avLst/>
          </a:prstGeom>
          <a:solidFill>
            <a:srgbClr val="00B0F0"/>
          </a:solidFill>
          <a:ln w="19050" cmpd="sng">
            <a:solidFill>
              <a:srgbClr val="00589F"/>
            </a:solidFill>
            <a:round/>
            <a:headEnd/>
            <a:tailEnd/>
          </a:ln>
          <a:effectLst/>
        </p:spPr>
        <p:txBody>
          <a:bodyPr wrap="none" lIns="54000" tIns="54000" rIns="54000" bIns="54000" anchor="ctr"/>
          <a:lstStyle/>
          <a:p>
            <a:pPr algn="ctr" defTabSz="762000">
              <a:spcBef>
                <a:spcPct val="50000"/>
              </a:spcBef>
            </a:pPr>
            <a:r>
              <a:rPr lang="en-GB" sz="2200" b="1" dirty="0">
                <a:solidFill>
                  <a:schemeClr val="bg1"/>
                </a:solidFill>
                <a:latin typeface="Arial"/>
                <a:cs typeface="Arial"/>
              </a:rPr>
              <a:t>D</a:t>
            </a:r>
          </a:p>
        </p:txBody>
      </p:sp>
      <p:sp>
        <p:nvSpPr>
          <p:cNvPr id="34" name="TextBox 33"/>
          <p:cNvSpPr txBox="1"/>
          <p:nvPr/>
        </p:nvSpPr>
        <p:spPr>
          <a:xfrm>
            <a:off x="257997" y="612398"/>
            <a:ext cx="8757124" cy="73866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r>
              <a:rPr lang="en-GB" sz="1600" b="1" dirty="0">
                <a:solidFill>
                  <a:srgbClr val="575757"/>
                </a:solidFill>
                <a:latin typeface="Arial"/>
                <a:cs typeface="Arial"/>
              </a:rPr>
              <a:t>To prepare an ODP, the </a:t>
            </a:r>
            <a:r>
              <a:rPr lang="en-GB" sz="1600" b="1" dirty="0" err="1">
                <a:solidFill>
                  <a:srgbClr val="575757"/>
                </a:solidFill>
                <a:latin typeface="Arial"/>
                <a:cs typeface="Arial"/>
              </a:rPr>
              <a:t>MoH</a:t>
            </a:r>
            <a:r>
              <a:rPr lang="en-GB" sz="1600" b="1" dirty="0">
                <a:solidFill>
                  <a:srgbClr val="575757"/>
                </a:solidFill>
                <a:latin typeface="Arial"/>
                <a:cs typeface="Arial"/>
              </a:rPr>
              <a:t>/PMT will need to carry out the </a:t>
            </a:r>
            <a:r>
              <a:rPr lang="en-GB" sz="1600" b="1" dirty="0" smtClean="0">
                <a:solidFill>
                  <a:srgbClr val="575757"/>
                </a:solidFill>
                <a:latin typeface="Arial"/>
                <a:cs typeface="Arial"/>
              </a:rPr>
              <a:t>following </a:t>
            </a:r>
            <a:r>
              <a:rPr lang="en-GB" sz="1600" b="1" dirty="0">
                <a:solidFill>
                  <a:srgbClr val="575757"/>
                </a:solidFill>
                <a:latin typeface="Arial"/>
                <a:cs typeface="Arial"/>
              </a:rPr>
              <a:t>steps – each summarized in the next sections</a:t>
            </a:r>
            <a:r>
              <a:rPr lang="en-GB" sz="1600" b="1" dirty="0" smtClean="0">
                <a:solidFill>
                  <a:srgbClr val="575757"/>
                </a:solidFill>
                <a:latin typeface="Arial"/>
                <a:cs typeface="Arial"/>
              </a:rPr>
              <a:t>:</a:t>
            </a:r>
          </a:p>
          <a:p>
            <a:endParaRPr lang="en-GB" sz="1600" b="1" dirty="0">
              <a:solidFill>
                <a:srgbClr val="575757"/>
              </a:solidFill>
              <a:latin typeface="Arial"/>
              <a:cs typeface="Arial"/>
            </a:endParaRPr>
          </a:p>
        </p:txBody>
      </p:sp>
    </p:spTree>
    <p:extLst>
      <p:ext uri="{BB962C8B-B14F-4D97-AF65-F5344CB8AC3E}">
        <p14:creationId xmlns:p14="http://schemas.microsoft.com/office/powerpoint/2010/main" val="31299259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48&quot;/&gt;&lt;CPresentation id=&quot;1&quot;&gt;&lt;m_precDefaultNumber/&gt;&lt;m_precDefaultPercent/&gt;&lt;m_precDefaultDate/&gt;&lt;m_precDefaultYear&gt;&lt;m_bNumberIsYear val=&quot;0&quot;/&gt;&lt;m_strFormatTime&gt;%Y&lt;/m_strFormatTime&gt;&lt;/m_precDefaultYear&gt;&lt;m_precDefaultQuarter&gt;&lt;m_bNumberIsYear val=&quot;0&quot;/&gt;&lt;m_strFormatTime&gt;Q%5&lt;/m_strFormatTime&gt;&lt;/m_precDefaultQuarter&gt;&lt;m_precDefaultMonth/&gt;&lt;m_precDefaultWeek/&gt;&lt;m_precDefaultDay&gt;&lt;m_bNumberIsYear val=&quot;0&quot;/&gt;&lt;m_strFormatTime&gt;%#d&lt;/m_strFormatTime&gt;&lt;/m_precDefaultDay&gt;&lt;m_mruColor&gt;&lt;m_vecMRU length=&quot;8&quot;&gt;&lt;elem m_fUsage=&quot;2.28509999999999990000E+000&quot;&gt;&lt;m_msothmcolidx val=&quot;0&quot;/&gt;&lt;m_rgb r=&quot;3e&quot; g=&quot;55&quot; b=&quot;2f&quot;/&gt;&lt;m_ppcolschidx tagver0=&quot;23004&quot; tagname0=&quot;m_ppcolschidxUNRECOGNIZED&quot; val=&quot;0&quot;/&gt;&lt;m_nBrightness val=&quot;0&quot;/&gt;&lt;/elem&gt;&lt;elem m_fUsage=&quot;1.59049000000000020000E+000&quot;&gt;&lt;m_msothmcolidx val=&quot;0&quot;/&gt;&lt;m_rgb r=&quot;23&quot; g=&quot;47&quot; b=&quot;27&quot;/&gt;&lt;m_ppcolschidx tagver0=&quot;23004&quot; tagname0=&quot;m_ppcolschidxUNRECOGNIZED&quot; val=&quot;0&quot;/&gt;&lt;m_nBrightness val=&quot;0&quot;/&gt;&lt;/elem&gt;&lt;elem m_fUsage=&quot;1.47248903618999980000E+000&quot;&gt;&lt;m_msothmcolidx val=&quot;0&quot;/&gt;&lt;m_rgb r=&quot;ee&quot; g=&quot;fa&quot; b=&quot;9c&quot;/&gt;&lt;m_ppcolschidx tagver0=&quot;23004&quot; tagname0=&quot;m_ppcolschidxUNRECOGNIZED&quot; val=&quot;0&quot;/&gt;&lt;m_nBrightness val=&quot;0&quot;/&gt;&lt;/elem&gt;&lt;elem m_fUsage=&quot;9.91951650973079580000E-001&quot;&gt;&lt;m_msothmcolidx val=&quot;0&quot;/&gt;&lt;m_rgb r=&quot;fa&quot; g=&quot;f2&quot; b=&quot;96&quot;/&gt;&lt;m_ppcolschidx tagver0=&quot;23004&quot; tagname0=&quot;m_ppcolschidxUNRECOGNIZED&quot; val=&quot;0&quot;/&gt;&lt;m_nBrightness val=&quot;0&quot;/&gt;&lt;/elem&gt;&lt;elem m_fUsage=&quot;9.33779103492547000000E-001&quot;&gt;&lt;m_msothmcolidx val=&quot;0&quot;/&gt;&lt;m_rgb r=&quot;c1&quot; g=&quot;1f&quot; b=&quot;d&quot;/&gt;&lt;m_ppcolschidx tagver0=&quot;23004&quot; tagname0=&quot;m_ppcolschidxUNRECOGNIZED&quot; val=&quot;0&quot;/&gt;&lt;m_nBrightness val=&quot;0&quot;/&gt;&lt;/elem&gt;&lt;elem m_fUsage=&quot;9.08764110000000010000E-001&quot;&gt;&lt;m_msothmcolidx val=&quot;0&quot;/&gt;&lt;m_rgb r=&quot;f8&quot; g=&quot;f5&quot; b=&quot;d1&quot;/&gt;&lt;m_ppcolschidx tagver0=&quot;23004&quot; tagname0=&quot;m_ppcolschidxUNRECOGNIZED&quot; val=&quot;0&quot;/&gt;&lt;m_nBrightness val=&quot;0&quot;/&gt;&lt;/elem&gt;&lt;elem m_fUsage=&quot;5.31441000000000160000E-001&quot;&gt;&lt;m_msothmcolidx val=&quot;0&quot;/&gt;&lt;m_rgb r=&quot;0&quot; g=&quot;75&quot; b=&quot;35&quot;/&gt;&lt;m_ppcolschidx tagver0=&quot;23004&quot; tagname0=&quot;m_ppcolschidxUNRECOGNIZED&quot; val=&quot;0&quot;/&gt;&lt;m_nBrightness val=&quot;0&quot;/&gt;&lt;/elem&gt;&lt;elem m_fUsage=&quot;4.88320668575649100000E-001&quot;&gt;&lt;m_msothmcolidx val=&quot;0&quot;/&gt;&lt;m_rgb r=&quot;fa&quot; g=&quot;f3&quot; b=&quot;a2&quot;/&gt;&lt;m_ppcolschidx tagver0=&quot;23004&quot; tagname0=&quot;m_ppcolschidxUNRECOGNIZED&quot; val=&quot;0&quot;/&gt;&lt;m_nBrightness val=&quot;0&quot;/&gt;&lt;/elem&gt;&lt;/m_vecMRU&gt;&lt;/m_mruColor&gt;&lt;m_eweekdayFirstOfWeek val=&quot;1&quot;/&gt;&lt;m_eweekdayFirstOfWorkweek val=&quot;2&quot;/&gt;&lt;m_eweekdayFirstOfWeekend val=&quot;7&quot;/&gt;&lt;/CPresentation&gt;&lt;/root&gt;"/>
  <p:tag name="THINKCELLUNDODONOTDELETE" val="126"/>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cUM968WhlE68_HvvfLiOd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o2c47Qbq4kic_K.5QlDLN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55FK7vGKUuxqcAploMPd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Ss7BVqoG1EG6yI.R3og0c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eeGZSDLyLkSzD8e6X3tKq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nh9aHe6S5EigBJ.TFdA5h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UcZiH1QSUU.LrTBHACjB6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tP30AIIzcE6C7ioEblR_5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a7AixOXtLEeA1csPRGSQP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E8Fn.0bwrkagkJ5ga7hI9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E8Fn.0bwrkagkJ5ga7hI9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ao2kCfZEd0eR5YbDtVHp2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mo5kC9_bVUiOOr9md6Dgu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J2DKdWN9rUaZmeiC3vy8m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7xYqk.9m6Uu1zlxJj1HNV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GnAk8MFJ9EiMhGpGVx3WY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6ZdxRuHCxkGmN7RpfOYpDA"/>
</p:tagLst>
</file>

<file path=ppt/tags/tag3.xml><?xml version="1.0" encoding="utf-8"?>
<p:tagLst xmlns:a="http://schemas.openxmlformats.org/drawingml/2006/main" xmlns:r="http://schemas.openxmlformats.org/officeDocument/2006/relationships" xmlns:p="http://schemas.openxmlformats.org/presentationml/2006/main">
  <p:tag name="NAME" val="Logo"/>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_sggtL94BEmGLRibYTjV_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E8Fn.0bwrkagkJ5ga7hI9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6ZdxRuHCxkGmN7RpfOYpD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6ZdxRuHCxkGmN7RpfOYpD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6ZdxRuHCxkGmN7RpfOYpD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6ZdxRuHCxkGmN7RpfOYpD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6ZdxRuHCxkGmN7RpfOYpD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6ZdxRuHCxkGmN7RpfOYpD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6ZdxRuHCxkGmN7RpfOYpD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6ZdxRuHCxkGmN7RpfOYpDA"/>
</p:tagLst>
</file>

<file path=ppt/tags/tag4.xml><?xml version="1.0" encoding="utf-8"?>
<p:tagLst xmlns:a="http://schemas.openxmlformats.org/drawingml/2006/main" xmlns:r="http://schemas.openxmlformats.org/officeDocument/2006/relationships" xmlns:p="http://schemas.openxmlformats.org/presentationml/2006/main">
  <p:tag name="NAME" val="Logo"/>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6ZdxRuHCxkGmN7RpfOYpD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6ZdxRuHCxkGmN7RpfOYpD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6ZdxRuHCxkGmN7RpfOYpD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6ZdxRuHCxkGmN7RpfOYpD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6ZdxRuHCxkGmN7RpfOYpD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6ZdxRuHCxkGmN7RpfOYpD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6ZdxRuHCxkGmN7RpfOYpD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6ZdxRuHCxkGmN7RpfOYpD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6ZdxRuHCxkGmN7RpfOYpD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6ZdxRuHCxkGmN7RpfOYpD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6ZdxRuHCxkGmN7RpfOYpD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ao2kCfZEd0eR5YbDtVHp2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ao2kCfZEd0eR5YbDtVHp2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E8Fn.0bwrkagkJ5ga7hI9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ao2kCfZEd0eR5YbDtVHp2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7xYqk.9m6Uu1zlxJj1HNV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E8Fn.0bwrkagkJ5ga7hI9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E8Fn.0bwrkagkJ5ga7hI9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KhXGZyBzmUum9UyfFKWvc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E8Fn.0bwrkagkJ5ga7hI9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E8Fn.0bwrkagkJ5ga7hI9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jcKb1DxWY0G508jW77dOa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Mmcup7EPQUGUxEkSMkQpH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QQgTRzUwok2FhOjiLw3Ukw"/>
</p:tagLst>
</file>

<file path=ppt/theme/theme1.xml><?xml version="1.0" encoding="utf-8"?>
<a:theme xmlns:a="http://schemas.openxmlformats.org/drawingml/2006/main" name="1_Mckinsey">
  <a:themeElements>
    <a:clrScheme name="Custom 2">
      <a:dk1>
        <a:srgbClr val="1F1F1F"/>
      </a:dk1>
      <a:lt1>
        <a:srgbClr val="FFFFFF"/>
      </a:lt1>
      <a:dk2>
        <a:srgbClr val="339966"/>
      </a:dk2>
      <a:lt2>
        <a:srgbClr val="FFFFFF"/>
      </a:lt2>
      <a:accent1>
        <a:srgbClr val="DAF2E6"/>
      </a:accent1>
      <a:accent2>
        <a:srgbClr val="A3E0C2"/>
      </a:accent2>
      <a:accent3>
        <a:srgbClr val="75D1A3"/>
      </a:accent3>
      <a:accent4>
        <a:srgbClr val="3DB77A"/>
      </a:accent4>
      <a:accent5>
        <a:srgbClr val="339966"/>
      </a:accent5>
      <a:accent6>
        <a:srgbClr val="808080"/>
      </a:accent6>
      <a:hlink>
        <a:srgbClr val="D1F0E0"/>
      </a:hlink>
      <a:folHlink>
        <a:srgbClr val="339966"/>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79672</TotalTime>
  <Words>2560</Words>
  <Application>Microsoft Office PowerPoint</Application>
  <PresentationFormat>On-screen Show (4:3)</PresentationFormat>
  <Paragraphs>285</Paragraphs>
  <Slides>26</Slides>
  <Notes>11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4" baseType="lpstr">
      <vt:lpstr>ＭＳ Ｐゴシック</vt:lpstr>
      <vt:lpstr>Arial</vt:lpstr>
      <vt:lpstr>Arial Narrow</vt:lpstr>
      <vt:lpstr>Calibri</vt:lpstr>
      <vt:lpstr>Courier New</vt:lpstr>
      <vt:lpstr>Wingdings</vt:lpstr>
      <vt:lpstr>1_Mckinsey</vt:lpstr>
      <vt:lpstr>think-cell Slide</vt:lpstr>
      <vt:lpstr>PowerPoint Presentation</vt:lpstr>
      <vt:lpstr>PowerPoint Presentation</vt:lpstr>
      <vt:lpstr>PowerPoint Presentation</vt:lpstr>
      <vt:lpstr>PowerPoint Presentation</vt:lpstr>
      <vt:lpstr>II . The Project Management Team (PMT) </vt:lpstr>
      <vt:lpstr>PowerPoint Presentation</vt:lpstr>
      <vt:lpstr>III. Developing the Operational Deployment Plan </vt:lpstr>
      <vt:lpstr>PowerPoint Presentation</vt:lpstr>
      <vt:lpstr>PowerPoint Presentation</vt:lpstr>
      <vt:lpstr>III-A. Site Installation List </vt:lpstr>
      <vt:lpstr>PowerPoint Presentation</vt:lpstr>
      <vt:lpstr>PowerPoint Presentation</vt:lpstr>
      <vt:lpstr>PowerPoint Presentation</vt:lpstr>
      <vt:lpstr>PowerPoint Presentation</vt:lpstr>
      <vt:lpstr>III-B.  Deviations Management</vt:lpstr>
      <vt:lpstr>PowerPoint Presentation</vt:lpstr>
      <vt:lpstr>PowerPoint Presentation</vt:lpstr>
      <vt:lpstr>III-C. - Preparing for Spare Parts          - TMDs &amp; Voltage Regulators for             Existing Equipment     - Passive containers</vt:lpstr>
      <vt:lpstr>PowerPoint Presentation</vt:lpstr>
      <vt:lpstr>III-D. Customs and Clearance</vt:lpstr>
      <vt:lpstr>PowerPoint Presentation</vt:lpstr>
      <vt:lpstr>III-E. Central Training</vt:lpstr>
      <vt:lpstr>PowerPoint Presentation</vt:lpstr>
      <vt:lpstr>IV. Submission Process &amp; Cost overview </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Seidel</dc:creator>
  <cp:lastModifiedBy>Michelle Arnot-Kruger</cp:lastModifiedBy>
  <cp:revision>1717</cp:revision>
  <cp:lastPrinted>2018-11-19T10:09:17Z</cp:lastPrinted>
  <dcterms:created xsi:type="dcterms:W3CDTF">2014-04-06T16:39:08Z</dcterms:created>
  <dcterms:modified xsi:type="dcterms:W3CDTF">2018-12-03T13:15:33Z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